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76" r:id="rId2"/>
    <p:sldId id="277" r:id="rId3"/>
    <p:sldId id="278" r:id="rId4"/>
    <p:sldId id="261" r:id="rId5"/>
    <p:sldId id="262" r:id="rId6"/>
    <p:sldId id="260" r:id="rId7"/>
    <p:sldId id="265" r:id="rId8"/>
    <p:sldId id="266" r:id="rId9"/>
    <p:sldId id="280" r:id="rId10"/>
    <p:sldId id="256" r:id="rId11"/>
    <p:sldId id="257" r:id="rId12"/>
    <p:sldId id="259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64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6A8FF-FE12-518F-D9A9-CCF423F85A55}" v="36" dt="2024-04-20T04:00:56.447"/>
    <p1510:client id="{3A7B819A-C290-42F1-B227-FDEEA27D31A1}" v="116" dt="2024-04-20T04:17:04.801"/>
    <p1510:client id="{C429E0E9-42BD-4589-AB36-82635F333B29}" v="68" dt="2024-04-20T04:07:37.005"/>
    <p1510:client id="{C47C67A0-D2AC-41A0-A146-3DF435BBF46A}" v="1" dt="2024-04-20T03:47:29.244"/>
    <p1510:client id="{E111B632-8E68-43E7-A45A-6E675EEE9F01}" v="1412" dt="2024-04-20T04:29:03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6:1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1987 24575,'17'1'0,"-1"-2"0,32-5 0,-41 5 0,0-1 0,0 0 0,-1-1 0,1 0 0,-1 0 0,0 0 0,1-1 0,-2 1 0,10-9 0,-5 4 0,14-11 0,-1-1 0,-1-1 0,-1 0 0,35-48 0,22-42 0,-61 81 0,1 1 0,1 1 0,2 1 0,0 1 0,2 0 0,1 2 0,1 1 0,51-37 0,-42 38 0,-16 8 0,1 2 0,0 0 0,1 1 0,0 1 0,1 1 0,0 0 0,36-8 0,-11 9 0,93-23 0,-82 15 0,3-1 0,60-25 0,88-38 0,-184 72 0,1 1 0,0 2 0,0 0 0,0 2 0,0 0 0,1 2 0,40 3 0,55-4 0,-111 1 0,0 0 0,0-1 0,0 0 0,0-1 0,0 0 0,0 0 0,-1-1 0,1-1 0,-1 1 0,0-2 0,12-8 0,-9 4 0,-1-1 0,1 0 0,-2-1 0,0 0 0,0 0 0,13-25 0,4-19 0,-22 43 0,1 1 0,0-1 0,1 1 0,9-13 0,-16 24 0,1 0 0,0-1 0,0 1 0,0 0 0,0 0 0,1 0 0,-1 0 0,0 0 0,0 0 0,1 0 0,-1 1 0,0-1 0,1 0 0,-1 1 0,1-1 0,-1 1 0,1-1 0,-1 1 0,1 0 0,-1-1 0,1 1 0,-1 0 0,1 0 0,2 1 0,-1 0 0,0 0 0,0 0 0,-1 0 0,1 1 0,0-1 0,-1 1 0,1-1 0,-1 1 0,0 0 0,0 0 0,0 0 0,3 3 0,3 7 0,1-1 0,-2 1 0,1 1 0,6 16 0,-13-26 0,0 0 0,0 1 0,1-1 0,-1 0 0,1 0 0,0 0 0,0 0 0,0 0 0,0 0 0,0-1 0,1 1 0,-1-1 0,1 1 0,-1-1 0,1 0 0,0 0 0,0 0 0,0 0 0,0-1 0,1 1 0,-1-1 0,0 0 0,1 0 0,-1 0 0,0 0 0,1-1 0,-1 1 0,1-1 0,-1 0 0,1 0 0,3-1 0,25 2 0,-5-1 0,45-5 0,-64 4 0,1 0 0,-1-1 0,0 0 0,0-1 0,0 0 0,0 0 0,-1-1 0,1 0 0,11-8 0,36-28 0,-34 27 0,-1-2 0,-1 0 0,0-1 0,30-33 0,-17 6 0,-24 31 0,0 0 0,1 1 0,0 0 0,1 0 0,0 1 0,0 1 0,17-12 0,-8 9 0,-11 6 0,1 0 0,0 1 0,1 0 0,-1 0 0,13-3 0,-20 7 0,1 1 0,-1-1 0,1 1 0,-1 0 0,1-1 0,-1 1 0,0 0 0,1 1 0,-1-1 0,1 0 0,-1 1 0,1-1 0,-1 1 0,0 0 0,1 0 0,-1 0 0,0 0 0,0 0 0,0 0 0,0 1 0,0-1 0,0 1 0,0-1 0,0 1 0,0 0 0,-1 0 0,3 2 0,0 3 0,0 0 0,0 0 0,-1 0 0,1 0 0,-2 1 0,3 8 0,-2-8 0,-1 0 0,1 0 0,0-1 0,1 1 0,5 7 0,-7-13 0,0 0 0,1 0 0,-1 0 0,1 0 0,-1-1 0,1 1 0,0-1 0,-1 0 0,1 0 0,0 0 0,0 0 0,0 0 0,0 0 0,0-1 0,0 0 0,0 1 0,4-1 0,52-4 0,-1-13 0,-50 13 0,1 1 0,-1 0 0,1 1 0,-1 0 0,1 0 0,0 0 0,-1 1 0,1 1 0,0 0 0,0 0 0,17 2 0,-23 0 0,1-1 0,-1 1 0,0 0 0,1 0 0,-1 0 0,0 0 0,0 1 0,-1-1 0,4 5 0,-4-5 0,1 1 0,-1-1 0,1 0 0,0 1 0,0-1 0,-1 0 0,1 0 0,0-1 0,1 1 0,-1-1 0,0 1 0,6 0 0,16 2 0,1-2 0,48-2 0,-55-1 0,-1 0 0,1 1 0,-1 1 0,0 1 0,1 1 0,-1 0 0,30 11 0,-15 1 0,0 2 0,-2 1 0,0 2 0,39 32 0,-60-42 0,0 0 0,-1 0 0,0 1 0,10 16 0,-9-14 0,0 1 0,14 13 0,-16-20 0,1 0 0,0-1 0,1 0 0,-1-1 0,1 0 0,17 6 0,6 3 0,-2-1 0,47 13 0,-51-18 0,0 2 0,-1 0 0,27 15 0,15 11 0,-39-22 0,-1 1 0,-1 2 0,45 35 0,-17-7 0,-39-33 0,0 0 0,-1 1 0,0 1 0,-1 1 0,24 32 0,-15-18 0,1 0 0,1-1 0,2-1 0,42 33 0,-24-21 0,-32-28 0,-1 0 0,2-1 0,17 10 0,-24-16 0,0 0 0,1-1 0,-1-1 0,1 1 0,-1-1 0,1-1 0,0 1 0,15 0 0,185-5 0,57 3 0,-244 3 0,0 1 0,22 7 0,-23-6 0,-1 0 0,36 3 0,-33-6 0,1-2 0,0 0 0,34-6 0,-47 4 0,0-1 0,0 0 0,0 0 0,0-1 0,-1 0 0,0 0 0,0-1 0,0-1 0,0 1 0,7-8 0,0 0 0,-2-1 0,0 0 0,0-1 0,-2 0 0,0-1 0,0-1 0,-2 0 0,0 0 0,-1-1 0,0 0 0,6-25 0,6-8 0,-15 37 0,0 0 0,-1-1 0,0 0 0,-1 1 0,2-19 0,-3 14 0,1 0 0,0 1 0,12-28 0,-10 28 0,0 1 0,-1-1 0,-1 1 0,2-21 0,-4 24 0,0 0 0,0 0 0,2 0 0,0 1 0,0 0 0,1 0 0,13-23 0,4-1 0,33-41 0,-33 49 0,-1-2 0,24-46 0,2-12 0,-40 76 0,-1-1 0,10-28 0,-12 28 0,1 1 0,1-1 0,9-16 0,147-233 0,-149 240-170,-1 1-1,-1-1 0,-1-1 1,-1 0-1,-2-1 0,0 1 1,3-28-1,-6 32-6655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7:5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24575,'2'0'0,"-1"1"0,0-1 0,1 0 0,-1 1 0,0-1 0,0 1 0,1-1 0,-1 1 0,0 0 0,0 0 0,0-1 0,0 1 0,0 0 0,0 0 0,0 0 0,0 0 0,0 0 0,0 0 0,-1 0 0,1 1 0,1 0 0,12 30 0,-12-25 0,10 28 0,-2 1 0,11 67 0,-14-59 0,19 61 0,8 36 0,-17-61 0,31 64 0,-23-75 0,-1-7 0,-1 9 0,-14-48 0,-2 0 0,0 0 0,-1 0 0,-2 1 0,3 33 0,-5-26 0,1 0 0,1 0 0,2 0 0,0 0 0,19 47 0,-18-54 0,-1 0 0,-1 1 0,3 46 0,-6-46 0,1 1 0,1-1 0,12 38 0,-8-36 0,-1 0 0,-1 1 0,4 53 0,-5-47 0,1 0 0,20 60 0,-13-59 0,-9-24 0,0 0 0,0 0 0,-1 0 0,-1 1 0,2 14 0,-1 3 0,1 0 0,2 0 0,0-1 0,2 1 0,1-1 0,14 29 0,-10-34 0,1 0 0,1 0 0,23 25 0,-18-21 0,-13-20 0,-1 0 0,2-1 0,-1 1 0,1-1 0,0-1 0,0 1 0,0-1 0,1-1 0,-1 0 0,1 0 0,10 3 0,17 3 0,54 10 0,-83-19 0,22 4 0,-1-2 0,1-1 0,0-1 0,42-4 0,-58 0 0,1-1 0,0 0 0,-1-1 0,0-1 0,0 0 0,0-1 0,-1 0 0,0 0 0,0-2 0,-1 1 0,0-2 0,11-11 0,115-151 0,-40 46 0,-62 85 0,1 1 0,2 2 0,2 1 0,2 3 0,1 1 0,54-32 0,-85 59 0,0 1 0,1 0 0,21-5 0,-20 7 0,1-2 0,20-9 0,-20 8 0,1 0 0,-1 0 0,1 2 0,0 0 0,1 1 0,-1 0 0,1 1 0,-1 1 0,1 1 0,-1 0 0,21 4 0,-33-3 0,0 0 0,0 0 0,-1 0 0,1 1 0,0-1 0,-1 1 0,1 0 0,-1 0 0,0 0 0,0 1 0,0-1 0,0 1 0,0 0 0,0 0 0,-1 0 0,5 5 0,4 9 0,-1 0 0,10 20 0,-5-8 0,3 6 0,-2 1 0,18 57 0,-26-71 0,6 12 0,1-1 0,39 63 0,-7-17 0,-42-68 0,2 0 0,-1 0 0,1-1 0,13 15 0,-18-23 0,0 0 0,0 0 0,0-1 0,0 1 0,0 0 0,0-1 0,1 1 0,-1-1 0,1 0 0,-1 0 0,1 0 0,0 0 0,-1 0 0,1 0 0,0-1 0,0 1 0,-1-1 0,1 0 0,0 0 0,0 0 0,0 0 0,-1 0 0,1-1 0,0 1 0,4-3 0,4-2 0,0 0 0,-1-1 0,0-1 0,0 1 0,-1-2 0,1 1 0,-2-1 0,1-1 0,-1 0 0,-1 0 0,9-12 0,-6 7 0,0 2 0,1-1 0,1 2 0,24-20 0,-29 27 0,0 0 0,1 1 0,-1 0 0,1 0 0,0 1 0,0 0 0,0 1 0,0-1 0,0 1 0,0 1 0,12 0 0,13 2 0,45 8 0,-76-10 0,12 3 0,0 0 0,0 1 0,0 1 0,-1 0 0,1 1 0,-1 0 0,20 14 0,-4 1 0,50 45 0,-57-49 0,0 0 0,2-2 0,46 24 0,-2-1 0,-61-34 0,0-1 0,0 0 0,1 0 0,-1-1 0,1 1 0,0-2 0,0 1 0,14 0 0,70-4 0,-37 0 0,-31 1 0,0 1 0,1 1 0,-1 1 0,0 1 0,0 1 0,-1 1 0,1 1 0,24 10 0,-23-4 0,36 15 0,80 48 0,-113-57 0,2-2 0,0-1 0,0-1 0,2-2 0,0-1 0,0-1 0,0-2 0,1-1 0,1-2 0,-1-1 0,61-1 0,-48-4-455,0-2 0,69-13 0,-90 10-6371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7:5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1492 24575,'-1'-25'0,"-2"0"0,0 0 0,-2 0 0,-1 0 0,-10-27 0,3 11 0,6 6 0,1 1 0,1 0 0,2-1 0,2-37 0,-3-27 0,3 92 0,-1 0 0,0 1 0,0-1 0,0 0 0,0 1 0,-5-8 0,4 8 0,0-1 0,0 0 0,1 0 0,0 0 0,-3-14 0,3-20 0,1 25 0,0 0 0,0 1 0,-2-1 0,-7-25 0,-2-2 0,-11-64 0,-4-16 0,18 67 0,8 47 0,0 0 0,0 0 0,-1 0 0,0 0 0,0 1 0,-1-1 0,0 1 0,-6-10 0,-45-88 0,38 75 0,-57-103 0,57 111-1365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7:0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2362 24575,'7'0'0,"0"-1"0,-1-1 0,1 1 0,0-1 0,-1 0 0,1 0 0,-1-1 0,0 0 0,0 0 0,0-1 0,0 1 0,0-1 0,5-6 0,7-6 0,0 0 0,20-26 0,-20 18 0,-2-1 0,26-48 0,-14 21 0,-20 40 0,-1 0 0,0-1 0,-1 0 0,-1 0 0,0-1 0,0 0 0,-1 1 0,-1-1 0,-1-1 0,0 1 0,0-24 0,-2 22 0,1 0 0,1 0 0,0 0 0,1 0 0,0 1 0,1-1 0,1 1 0,1 0 0,0 0 0,0 1 0,14-21 0,15-19 0,-20 33 0,19-39 0,-30 51 0,0 0 0,-1 0 0,0 0 0,-1 0 0,0-1 0,0 1 0,-1-1 0,0-11 0,-2-9 0,0 20 0,1-1 0,0 0 0,0 1 0,1-1 0,0 0 0,1 1 0,0-1 0,1 1 0,6-15 0,-2 10 0,0-1 0,-2 0 0,1-1 0,-2 1 0,0-1 0,2-27 0,-2 11 0,2 1 0,2 1 0,22-61 0,-21 62 0,7-36 0,-12 42 0,2-1 0,1 2 0,10-24 0,-12 32 0,0 0 0,-2 1 0,1-2 0,-2 1 0,2-30 0,-2 24 0,0 0 0,8-31 0,9-17 0,31-95 0,6 31 0,-34 78-18,-17 39-207,1 0 1,1 1-1,0-1 1,2 1-1,10-15 1,-6 14-6602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7:0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0 742 24575,'2'-13'0,"0"-1"0,1 1 0,0-1 0,1 1 0,1 0 0,7-16 0,3-8 0,53-133 0,-31 85 0,-21 33 0,-13 39 0,0 0 0,11-24 0,8-12 0,-17 35 0,0 1 0,2-1 0,-1 1 0,2 1 0,0-1 0,17-19 0,-18 23-195,2 1 0,-1 0 0,1 1 0,0-1 0,0 2 0,12-7 0,-5 6-6631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7:2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0 815 24575,'2'0'0,"-1"0"0,0 0 0,1-1 0,-1 1 0,1 0 0,-1-1 0,0 1 0,1-1 0,-1 0 0,0 1 0,0-1 0,0 0 0,1 0 0,-1 1 0,0-1 0,0 0 0,0 0 0,0 0 0,0 0 0,0-2 0,2-1 0,0-1 0,-1 1 0,0-1 0,0 1 0,2-10 0,0-4 0,-1 0 0,2-22 0,-4-28 0,-2 53 0,1 0 0,1 1 0,0-1 0,0 0 0,2 1 0,0-1 0,0 1 0,10-23 0,-6 22 0,16-33 0,1 1 0,32-45 0,-35 62 0,-1-1 0,-2 0 0,16-38 0,-32 62 0,-1 1 0,1-1 0,-1 0 0,0-10 0,-1 13 0,0 0 0,0-1 0,1 1 0,-1 0 0,1 0 0,0 0 0,0 0 0,1 0 0,-1 0 0,1 0 0,3-6 0,-5 10 0,1 0 0,-1-1 0,0 1 0,0 0 0,1 0 0,-1 0 0,0-1 0,0 1 0,1 0 0,-1 0 0,0 0 0,1-1 0,-1 1 0,0 0 0,1 0 0,-1 0 0,0 0 0,1 0 0,-1 0 0,0 0 0,1 0 0,-1 0 0,1 0 0,-1 0 0,0 0 0,1 0 0,-1 0 0,0 0 0,1 0 0,-1 1 0,0-1 0,1 0 0,-1 0 0,1 1 0,9 12 0,3 18 0,-5 8 0,-1 0 0,2 59 0,-7-68 0,2 0 0,15 56 0,-4-26 0,0 17 0,28 118 0,-30-135 0,8 95 0,-13-84 0,-3 56 0,-3-25 0,7-36 0,-5-40 0,1 44 0,-5-41 0,-1 9 0,2 0 0,1 0 0,13 65 0,-6-65 0,8 32 0,13 103 0,-27-152 0,2 0 0,12 37 0,-3-13 0,-7-8 0,-1 1 0,-2 0 0,-2 0 0,-5 69 0,1-20 0,2 402 0,2-469 0,0 1 0,5 23 0,1-2 0,-6-28 0,2 1 0,8 21 0,6 26 0,18 119 0,-19-79 0,33 106 0,-35-156 0,-8-32 0,-1 0 0,-1 1 0,-1 0 0,2 22 0,7 107 0,-7-84 0,-6 119 0,-2-79 0,0 14 0,5 127 0,2-209 0,2-1 0,17 53 0,-15-59 0,0 1 0,-3 0 0,0 0 0,1 35 0,-6-55 0,1 0 0,1 0 0,0 0 0,1 0 0,0 0 0,0-1 0,1 0 0,12 18 0,6 18 0,-1-1 0,-13-28 0,-1 1 0,0 0 0,5 21 0,-9-29 0,0 0 0,0 0 0,1 0 0,0-1 0,1 0 0,1 0 0,-1 0 0,1-1 0,1 0 0,0-1 0,0 1 0,0-2 0,15 11 0,12 7 0,1-2 0,51 23 0,-57-30 0,7-1-1365,-21-12-5461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7:3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2 416 24575,'-2'-77'0,"4"-83"0,0 149 16,1 0 1,0 0-1,0 0 0,1 1 0,0-1 0,1 1 1,8-13-1,-6 9-515,0 0 1,9-24 0,-12 24-6328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8:0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24575,'0'418'0,"1"-406"0,1-1 0,0 0 0,1 0 0,0 0 0,0 0 0,1 0 0,10 18 0,-7-14 0,0 1 0,-1-1 0,3 17 0,1 43 0,-8-58 0,0 1 0,0 0 0,2-1 0,10 33 0,12 15 0,18 43 0,-19-58 0,-3 2 0,-3 0 0,-1 0 0,-3 2 0,9 60 0,-20-56 0,-4-45 0,1 0 0,0 0 0,1 1 0,0-2 0,1 1 0,5 13 0,3 4 0,0 1 0,-2 0 0,-2 0 0,-1 1 0,-1 0 0,1 54 0,-5-70 0,1 0 0,0 0 0,2-1 0,0 1 0,10 26 0,-8-25 0,0 0 0,-1 0 0,-1 0 0,3 29 0,-7-20 0,2-1 0,1 0 0,1 1 0,1-1 0,1-1 0,9 25 0,-6-23 0,-1 0 0,8 44 0,-12-46 0,1 0 0,2 0 0,16 40 0,-15-46 0,1-1 0,1 0 0,1 0 0,0-1 0,26 28 0,-30-37 0,1 0 0,-1-1 0,1-1 0,0 1 0,1-1 0,-1 0 0,1-1 0,0 0 0,0 0 0,0-1 0,0 0 0,1-1 0,18 2 0,-12-1 0,1-2 0,-1 0 0,1-1 0,0-1 0,-1 0 0,1-1 0,-1-1 0,1 0 0,-1-2 0,0 0 0,0 0 0,-1-2 0,0 0 0,21-12 0,71-46 0,8-4 0,50-32 0,-71 47 0,136-74 0,-209 114 0,-1-1 0,0 0 0,0-1 0,-2-2 0,0 0 0,18-23 0,-31 36 0,1 0 0,0 0 0,1 0 0,-1 1 0,1 0 0,0 0 0,0 0 0,0 1 0,0 0 0,0 1 0,1 0 0,0 0 0,-1 0 0,1 1 0,0 0 0,0 1 0,-1-1 0,1 1 0,0 1 0,0 0 0,0 0 0,8 3 0,-11-3 0,-1 1 0,1-1 0,-1 1 0,0 0 0,0 1 0,0-1 0,0 1 0,0 0 0,-1 0 0,1 0 0,-1 0 0,1 0 0,-1 1 0,4 6 0,5 8 0,18 36 0,-14-24 0,15 27 0,-3 1 0,29 83 0,-28-73 0,-21-53 0,-1 0 0,-1 0 0,0 1 0,-1 0 0,-1 0 0,3 20 0,-5-23 0,1-1 0,0 0 0,1 1 0,0-1 0,8 14 0,-2-3 0,-4-10 0,1 0 0,1 0 0,0-1 0,14 16 0,17 26 0,-36-48 0,0-1 0,1 0 0,-1 0 0,1 0 0,1 0 0,-1 0 0,1-1 0,-1 0 0,1 0 0,8 4 0,-11-6 0,1-1 0,0 0 0,-1 0 0,1 0 0,0-1 0,-1 1 0,1-1 0,0 1 0,0-1 0,0 0 0,-1 0 0,1 0 0,0 0 0,0-1 0,0 1 0,-1-1 0,1 0 0,0 1 0,-1-1 0,1-1 0,0 1 0,-1 0 0,0-1 0,1 1 0,3-4 0,1-1 0,0-2 0,0 1 0,-1-1 0,0 0 0,-1 0 0,1-1 0,-1 0 0,-1 1 0,0-2 0,0 1 0,2-12 0,-2 10 0,0 0 0,0 1 0,1 0 0,0-1 0,0 2 0,2-1 0,-1 1 0,13-14 0,-11 16 0,0 0 0,1 1 0,0 0 0,0 1 0,1 0 0,-1 0 0,1 1 0,0 0 0,0 1 0,1 0 0,-1 1 0,0 0 0,1 0 0,15 0 0,10 3 0,0 0 0,67 13 0,-96-13 0,8 3 0,-1 0 0,0 0 0,0 2 0,0-1 0,13 9 0,-9-5 0,36 13 0,16 8 0,-54-22 0,1-1 0,0 0 0,19 4 0,-9-3 0,52 22 0,-17-6 0,-6-4 0,0-3 0,70 11 0,-107-24 0,-1 0 0,0 2 0,0 0 0,0 1 0,-1 0 0,0 2 0,20 12 0,12 12 0,43 40 0,-65-49 0,1-1 0,1-1 0,1-2 0,1-1 0,57 25 0,-62-34 0,0-2 0,0-1 0,1-1 0,0-2 0,0 0 0,0-2 0,31-1 0,326-3-1365,-359 2-5461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8:0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1 670 24575,'8'0'0,"1"-1"0,0 0 0,0 0 0,-1-1 0,1 0 0,-1-1 0,1 0 0,-1 0 0,0 0 0,0-1 0,0-1 0,-1 1 0,1-1 0,-1-1 0,10-9 0,59-44 0,-28 22 0,-1-2 0,61-65 0,-20-14 0,-65 83 0,2 2 0,48-53 0,-62 77 0,0 0 0,1 1 0,0 0 0,0 1 0,0 0 0,22-8 0,-6 5 0,1 1 0,32-6 0,-52 13 0,1 1 0,-1 1 0,1 0 0,0 0 0,-1 1 0,1 0 0,-1 0 0,1 1 0,-1 1 0,0-1 0,1 2 0,-1-1 0,9 6 0,-8-4 0,0 1 0,0 0 0,0 1 0,-1 0 0,0 1 0,-1 0 0,1 0 0,-1 0 0,-1 1 0,10 15 0,-3-2 0,19 44 0,-29-57 0,-1 1 0,0 0 0,-1 0 0,0 0 0,0 1 0,-1-1 0,0 18 0,-3 33 0,2 143 0,1-195 0,1 1 0,0 0 0,1 0 0,0-1 0,1 1 0,0-1 0,0 0 0,1 0 0,0-1 0,9 12 0,-1-3 0,0-1 0,1-1 0,32 27 0,-41-39 0,1 1 0,-1-1 0,1 0 0,0 0 0,0-1 0,0 0 0,0 0 0,0 0 0,1-1 0,-1 0 0,0 0 0,1 0 0,-1-1 0,1 0 0,-1-1 0,1 1 0,7-3 0,12-2 0,0-2 0,45-17 0,-46 15 0,-11 4 0,1 1 0,0 0 0,1 1 0,-1 1 0,1 1 0,-1 0 0,1 1 0,-1 0 0,27 5 0,-19 0 0,0 0 0,0 2 0,-1 0 0,0 2 0,35 18 0,-29-11 0,5 2 0,36 15 0,-57-29 0,1 1 0,-1-2 0,1 1 0,0-2 0,0 0 0,22 1 0,6-3-114,12 1-512,75-9 1,-105 4-6201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8:0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24575,'-24'21'0,"-11"12"0,20-13 0,-20 37 0,23-35 0,-24 30 0,32-48 0,0 0 0,-1 0 0,0 0 0,0 0 0,0-1 0,0 0 0,-1 0 0,1 0 0,-1-1 0,-9 4 0,-62 12 0,71-17 0,-44 6-1365,30-5-5461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22:28:53.92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1402 2314,'-4'57,"-2"0,-2-1,-3-1,-23 72,12-60,-2-1,-3-2,-3 0,-63 98,93-161,-1 0,0 0,1 0,-1 0,0 0,0 0,0 0,1 0,-1 0,0 0,0 0,0 0,0-1,-1 1,0 0,1-1,1 0,0 0,-1 0,1-1,0 1,-1 0,1-1,0 1,0 0,-1-1,1 1,0 0,0-1,-1 1,1 0,0-1,0 1,0-1,0 1,0-1,0 1,0 0,0-1,0 1,0-1,0 1,0 0,0-1,0 0,5-47,-4 43,20-190,-5-313,-16 494,-1-11,-2 28,-5 15,-14 41,-3-1,-45 78,48-104,22-31,0-1,-1 0,1 1,0-1,0 0,0 1,0-1,-1 0,1 1,0-1,0 0,-1 0,1 1,0-1,0 0,-1 0,1 0,0 1,-1-1,1 0,0 0,-1 0,1 0,0 0,-1 1,1-1,0 0,-1 0,1 0,-1 0,1 0,0 0,-1 0,1 0,0-1,-1 1,1 0,0 0,-1 0,1 0,0 0,-1 0,1-1,0 1,-1 0,1 0,0-1,0 1,-1 0,1 0,0-1,-1 0,-3-20,5-8,1 0,2-1,0 1,16-51,-5 16,13-61,18-214,-42 277,1 3,-3-1,-9-99,-5 92,7 47,1 0,1-1,1 1,1-1,1 0,2-21,-1 37,1 0,0 0,0 0,1 1,-1-1,1 1,0-1,0 1,1 0,-1 0,1 1,0-1,0 1,0 0,0 0,8-4,-5 2,0 0,0 0,-1-1,0 0,8-9,-7 3,3-6,-5 18,-4 10,-2 54,-4-1,-21 108,0-10,7-67,12-62,-5 39,5-17,-2 0,-25 80,10-46,-25 175,43-213,-1 11,-1 68,9-90,1-8,-2-1,-1 0,-1 1,-2-1,-1 0,-10 35,-102 221,88-219,-21 73,41-116,-42 161,33-112,-47 120,54-164,1 1,-6 36,9-36,-1 0,-13 31,-2-4,16-35,-2-1,0 1,-1-2,-1 0,-1 0,-17 22,20-36,6-12,7-15,169-393,-70 179,-94 214,-1-1,-1-1,-1 1,-1-1,-2 0,0 0,-1 0,-1-31,-3-353,4 380,1-1,1 1,15-51,-10 48,-3 0,7-57,-12 75,1 1,1-1,0 1,0 0,1 0,1 1,5-12,14-36,-5-6,28-110,-39 141,1 1,17-38,8-25,-14 30,2 1,53-102,-56 135,0 1,33-37,6-9,-43 54,2 1,0 0,1 1,26-21,-44 40,1 0,0 1,0-1,0 0,-1 0,1 1,0-1,0 1,0-1,0 1,0-1,0 1,1 0,-1-1,0 1,0 0,0 0,0 0,0 0,0 0,1 0,-1 0,0 0,0 0,0 0,0 1,0-1,2 1,-1 1,0-1,-1 1,1 0,0 0,-1 0,0 0,0 0,1 0,-1 0,0 0,-1 0,1 1,0 2,3 11,-1 0,-1 1,0 16,-1-31,-1 19,0-7,1-1,0 1,1-1,1 1,0-1,5 15,-3-14,-1 1,0 1,-1-1,-1 0,1 22,-4 81,-2-44,3-61,0 0,-2-1,1 1,-2 0,0-1,0 1,-7 15,8-23,-1 0,1 0,-1 0,0 0,0-1,-1 1,1-1,-1 0,0 0,0 0,0 0,-1-1,1 0,-1 0,0 0,0 0,0-1,0 0,-7 2,10-3,-1 0,1-1,0 1,0 0,-1-1,1 0,0 0,-1 0,1 0,0 0,-1 0,1 0,0-1,-1 1,1-1,0 0,0 0,0 1,0-1,-1-1,1 1,0 0,1 0,-1-1,0 1,0-1,1 0,-1 1,1-1,-1 0,1 0,0 0,0 0,-1 0,2 0,-1 0,0-1,0 1,1 0,-1-4,-2-11,1 1,1 0,1-1,3-30,-1 17,-2-371,-5 351,-2-1,-18-65,11 69,-8-33,21 73,0 0,1 0,-1 0,1 0,1 0,-1 0,1 0,0 0,3-9,-3 14,0 1,0-1,0 0,0 0,1 0,-1 1,0-1,1 0,-1 1,1 0,-1-1,1 1,0 0,0 0,0 0,-1 0,1 0,0 0,0 0,0 1,0-1,1 1,-1-1,0 1,0 0,0 0,0 0,0 0,0 0,0 0,1 1,-1-1,3 2,10 1,0 2,-1 0,22 10,-22-9,6 3,0-2,1 0,-1-1,32 5,-45-10,1-1,-1 1,1-2,-1 1,1-1,-1 0,0 0,1-1,-1 0,0-1,0 1,0-1,0 0,-1-1,1 0,7-6,238-184,-245 189,-1-1,0-1,-1 1,1-1,-1 0,5-9,-5 7,1 1,0 0,0 1,12-12,-2 6,-1-2,0 1,0-2,-2 0,0-1,-1 0,0-1,-2 0,0 0,15-40,7-31,8-24,-13 30,-24 74,1 0,0 1,0 0,1 0,0 0,1 0,7-7,-12 14,-1 0,1 0,0 1,0-1,0 0,-1 1,1-1,0 1,0-1,0 1,0 0,0-1,0 1,0 0,0 0,0-1,0 1,0 0,0 0,0 0,0 0,0 1,0-1,1 0,-1 0,0 1,-1-1,1 0,0 1,0-1,0 1,0-1,0 1,0 0,0-1,-1 1,1 0,0-1,0 1,-1 0,2 2,3 3,-1 1,1 0,-1 1,3 8,-5-12,10 24,-2 1,-1 1,-1 0,-1 0,-2 0,2 60,-3-72,3-33,6-46,-11 53,9-43,4-21,47-139,-51 186,22-36,-25 50,-1-1,0 0,-1 0,0-1,-1 1,0-1,-1 0,-1-1,0 1,2-28,-6 16,1 25,-1 15,0 660,2-350,4-219,5 0,36 162,30-13,-54-191,-19-53,1 0,0-1,-1 1,0 0,-1 0,1 13,-3-23,0-1,0 0,0 0,0 0,0 0,0 0,0 0,0 0,0 1,0-1,0 0,0 0,0 0,0 0,0 0,0 0,0 0,0 0,0 1,0-1,-1 0,1 0,0 0,0 0,0 0,0 0,0 0,0 0,0 0,0 0,0 0,0 0,-1 1,1-1,0 0,0 0,0 0,0 0,0 0,0 0,0 0,0 0,-1 0,1 0,0 0,0 0,0 0,0 0,0 0,0 0,0 0,0 0,-1-1,1 1,0 0,0 0,0 0,0 0,0 0,0 0,0 0,0 0,0 0,0 0,-1 0,1 0,0-1,-10-9,-8-15,-16-41,27 50,-1 1,0 0,0 0,-2 1,0 0,-16-17,25 30,0 0,0 0,-1 0,1 0,0 1,0-1,-1 1,1-1,0 1,0-1,-1 1,1-1,-1 1,1 0,0 0,-1 0,1 0,-1 0,1 0,-1 0,1 1,0-1,-1 0,1 1,0-1,-1 1,1-1,0 1,0 0,-1 0,1-1,-1 3,-5 2,0 1,1 1,0-1,-6 9,7-8,-126 169,-165 298,-19 150,314-622,-19 37,14-30,5-12,5-19,81-274,-2 9,102-577,-184 861,7-48,-6 34,-3 16,-2 7,-57 172,-24 61,-10-9,-168 296,220-459,41-66,0 1,0 0,0-1,0 1,-1-1,1 0,-1 1,1-1,-1 0,1 0,-1 0,1 0,-1 0,-2 1,-2-8,3-12,6-24,2-1,20-82,-8 49,6-35,131-609,-145 674,-23 91,-8 24,2-11,-183 479,265-668,7 3,5 2,171-218,-233 329,-8 9,0 0,1 0,0 1,0 0,1-1,0 2,11-9,-17 13,1 0,0-1,-1 1,1 0,0 0,-1 0,1-1,0 1,-1 0,1 0,0 0,-1 0,1 0,0 1,-1-1,1 0,0 0,-1 0,1 0,0 1,-1-1,1 0,-1 1,1-1,0 0,-1 1,1-1,-1 1,1-1,-1 1,1-1,-1 1,1 0,10 23,-11-23,8 28,9 56,-14-62,1 0,1 0,1-1,12 32,-17-53,-1 0,0 0,1 0,-1 0,1-1,-1 1,1 0,-1 0,1 0,-1-1,1 1,0 0,-1 0,1-1,0 1,0-1,-1 1,1-1,0 1,0-1,0 1,0-1,0 0,0 0,0 1,0-1,0 0,-1 0,3 0,-1-1,0 1,-1-1,1 0,0 0,0 0,-1 0,1 0,0 0,-1-1,0 1,1-1,-1 1,2-3,5-7,-1 0,0-1,6-13,5-20,-1 0,10-53,-21 79,2-7,-8 25,1 1,-1 0,0 0,0 0,0-1,0 1,0 0,0 0,0 0,0-1,0 1,0 0,1 0,-1 0,0 0,0 0,0-1,0 1,0 0,1 0,-1 0,0 0,0 0,0 0,0 0,1 0,-1-1,0 1,0 0,0 0,1 0,-1 0,0 0,0 0,0 0,1 0,-1 0,0 0,0 0,0 0,1 1,-1-1,0 0,0 0,0 0,1 0,-1 0,0 0,0 0,0 0,0 1,1-1,-1 0,0 0,0 0,0 0,0 1,0-1,0 0,0 0,1 0,-1 0,0 1,0-1,0 0,0 0,0 1,6 17,-6-17,14 65,-11-46,1 0,0 1,2-2,0 1,2-1,18 36,-25-53,-1-1,1 0,-1 0,1 0,0 0,0 0,-1 0,1-1,0 1,0 0,0 0,0 0,0-1,0 1,0-1,0 1,0-1,1 1,-1-1,0 1,0-1,0 0,1 0,-1 0,0 0,2 0,-1 0,0-1,-1 0,1 0,0 0,-1 0,1-1,-1 1,1 0,-1 0,0-1,0 1,1-1,-1 1,0-1,1-2,3-6,0-1,-1 0,0 0,4-15,-2-14,-5 32,-1-1,2 1,-1-1,1 1,0-1,1 1,0 0,0 0,1 0,7-11,-11 19,1-1,-1 1,0 0,1-1,-1 1,0 0,1 0,-1-1,0 1,1 0,-1 0,1 0,-1-1,1 1,-1 0,0 0,1 0,-1 0,1 0,-1 0,1 0,-1 0,1 0,-1 0,1 0,-1 0,0 0,1 0,-1 1,1-1,0 0,11 14,6 22,-18-35,12 36,0 1,-3 0,-1 1,3 53,-2 164,-8-198,-4 378,3 165,18-436,-9-109,1 78,-10-123,0 33,-1-35,-3-22,-95-527,68 383,31 153,-55-230,53 227,0-1,-1 1,0 0,0 0,0 1,-1-1,0 0,-1 1,1 0,-7-6,10 11,-1 0,0-1,0 1,0 0,0 0,0 0,0 0,0 1,0-1,0 0,0 1,0 0,-1-1,1 1,-3 0,1 1,0-1,0 1,0 0,1 0,-1 0,0 1,0 0,1-1,-1 1,-5 4,-21 19,1 0,1 2,-42 51,67-74,-172 204,9 8,-153 264,310-464,4-8,0 0,0 0,1 1,0-1,-5 19,9-27,1 0,-1-1,0 1,0 0,0 0,0 0,1 0,-1 0,0 0,0 0,0 0,0 0,1 0,-1 0,0 0,0 0,0 0,0 0,1 0,-1 0,0 0,0 0,0 0,1 0,-1 0,0 0,0 0,0 0,0 0,1 0,-1 0,0 1,0-1,0 0,0 0,0 0,1 0,-1 0,0 1,0-1,0 0,0 0,0 0,0 0,0 0,0 1,0-1,0 0,0 0,0 0,0 1,0-1,0 0,0 0,0 0,0 0,0 1,0-1,0 0,0 0,0 0,0 1,0-1,0 0,13-11,12-16,-2 0,36-57,30-67,-39 64,-111 181,-118 138,175-228,-2 5,-1-1,-1-1,1 1,-1-1,-12 8,20-15,0 0,0 0,-1 1,1-1,0 0,-1 0,1 0,0 0,-1 0,1 1,0-1,-1 0,1 0,-1 0,1 0,0 0,-1 0,1 0,0 0,-1 0,1 0,-1 0,1 0,0-1,-1 1,1 0,0 0,-1 0,1 0,0 0,-1-1,1 1,0 0,0 0,-1-1,1 1,-1-1,-2-17,9-24,-5 40,38-145,-19 77,-16 52,-4 18,0 0,0 0,0 0,-1 0,1 0,0 0,0 0,0 0,0 0,0 0,0 0,0 0,0 0,0 0,0 0,0 0,0 0,0 0,-1 0,1 0,0 0,0 0,0 0,0 0,0 0,0 0,0 0,0 0,0 0,0 0,0 0,0 0,0 0,0 0,0 0,0-1,-1 1,1 0,0 0,0 0,0 0,0 0,0 0,0 0,0 0,0 0,0 0,0 0,0 0,0 0,0-1,0 1,0 0,0 0,0 0,0 0,0 0,0 0,0 0,0 0,1 0,-1 0,-16 26,-153 260,140-253,29-33,0 1,-1-1,1 0,-1 1,1-1,-1 0,1 1,-1-1,0 0,1 0,-1 1,1-1,-1 0,1 0,-1 0,0 0,1 0,-1 0,1 0,-1 0,0 0,1 0,-2 0,2-1,-1 0,0 0,0 0,1 1,-1-1,1 0,-1 0,1 0,-1 0,1 0,0 0,-1 0,1 0,0 0,0 0,0 0,0 0,0 0,0-2,1-29,1 0,1 0,2 0,17-57,-5 20,-8 29,-2 14,-2 0,4-49,-10 64,-3 12,-7 18,10-17,-30 61,-111 212,-22-12,130-219,18-31,15-13,1-1,0 1,-1-1,1 0,0 1,-1-1,1 1,0-1,0 0,-1 1,1-1,0 1,0-1,0 0,0 1,0-1,0 0,0 1,0-1,0 0,0 1,1-1,-1 0,0 1,0-1,0 1,1-2,15-64,2 0,4 1,33-70,-35 97,-12 28,-13 27,-29 53,-67 102,67-117,26-43,4-4,0-1,0 0,-1-1,0 1,-1-1,-6 7,11-13,1 0,0 1,0-1,-1 0,1 0,0 0,0 1,-1-1,1 0,0 0,-1 0,1 0,0 0,-1 0,1 0,0 0,0 0,-1 0,1 0,0 0,-1 0,1 0,0 0,-1 0,1 0,0 0,-1 0,1 0,0 0,0-1,-1 1,1 0,0 0,-1 0,1 0,0-1,0 1,-1 0,-5-17,4-20,2 36,0-22,1 18,-1-1,1 1,-1-1,0 0,-1 1,0-1,1 1,-2 0,1-1,-1 1,1 0,-4-6,4 10,1 1,0-1,-1 1,1-1,-1 1,0-1,1 1,-1-1,1 1,-1-1,0 1,1 0,-1 0,0-1,1 1,-1 0,0 0,1 0,-1-1,0 1,0 0,1 0,-1 0,0 0,0 1,1-1,-1 0,0 0,1 0,-1 1,0-1,1 0,-1 0,0 1,1-1,-1 1,1-1,-2 1,-22 24,22-23,-101 132,53-66,-62 65,75-91,-54 80,-3 5,-131 114,214-230,0-1,0 2,1-1,0 2,-7 13,16-26,1 0,0 1,-1-1,1 0,0 1,-1-1,1 1,0-1,0 0,-1 1,1-1,0 1,0-1,0 1,0-1,-1 1,1-1,0 1,0-1,0 1,0-1,0 1,0-1,1 1,-1-1,0 1,0-1,0 1,0-1,1 1,-1-1,0 1,0-1,1 1,-1-1,0 0,1 1,-1-1,0 0,1 1,-1-1,1 0,-1 1,0-1,1 0,-1 0,1 1,-1-1,1 0,-1 0,1 0,-1 0,1 0,-1 0,1 0,-1 0,1 0,-1 0,1 0,-1 0,1 0,-1 0,1 0,-1 0,1-1,-1 1,1 0,0-1,47-14,-39 12,231-90,42-13,-9 27,-252 73,1 0,0 1,0 1,41-3,714 6,-368 3,-206-2,-2018 0,1762 0,54-2,9-3,19-5,337-60,-233 48,94-15,272-54,-482 87,-5 2,0-1,0 0,-1 0,0-2,21-10,-32 15,0 0,0 0,-1 0,1 0,0 0,0 0,-1 0,1 0,0 0,0 0,-1 0,1 0,0 0,0-1,0 1,-1 0,1 0,0 0,0 0,0-1,-1 1,1 0,0 0,0 0,0-1,0 1,0 0,0 0,-1 0,1-1,0 1,0 0,0 0,0-1,0 1,0 0,0 0,0-1,0 1,0 0,0 0,0-1,0 1,0 0,1 0,-1-1,0 1,0 0,0 0,0-1,0 1,0 0,1 0,-1 0,0-1,0 1,0 0,1 0,-1 0,0 0,0 0,0-1,1 1,-1 0,0 0,0 0,1 0,-1 0,0 0,-20-3,-120 11,139-8,1 0,0 0,-1 0,1 0,0 0,-1 0,1 0,0 0,0 0,-1 0,1 0,0 0,-1 0,1 0,0-1,-1 1,1 0,0 0,0 0,-1 0,1 0,0-1,0 1,-1 0,1 0,0-1,0 1,0 0,-1 0,1-1,0 1,0 0,0-1,0 1,0 0,0 0,0-1,-1 1,8-15,20-15,-25 28,405-342,-328 282,-36 29,-8 7,33-33,-58 45,-18 11,7 2,0 1,0 0,0 0,0-1,0 1,0 0,0-1,0 1,0-1,0 0,0 1,0-1,0 0,0 1,-1-3,1 1,0 0,0 0,0-1,0 1,0 0,1-1,-1 1,1-1,0 1,-1-1,1 1,0-1,1 1,-1-1,0 1,1-1,0-2,17-44,-16 44,15-29,1 0,1 0,34-41,78-83,-121 147,-7 6,1 0,0 0,0 1,0 0,1 0,0 0,-1 0,1 1,0 0,8-4,-12 7,-1 0,0 0,0 0,0 0,0 0,1 0,-1 0,0 0,0 0,0 0,1 0,-1 0,0 0,0 0,0 0,0 0,1 0,-1 0,0 0,0 0,0 1,0-1,1 0,-1 0,0 0,0 0,0 0,0 0,0 1,0-1,1 0,-1 0,0 0,0 0,0 1,0-1,0 0,0 0,0 0,0 0,0 1,0-1,0 0,0 0,0 0,0 1,0-1,0 0,0 0,0 0,0 0,0 1,0-1,0 0,0 0,-1 0,1 0,0 1,0-1,-2 6,-1 0,0 0,0 0,-1 0,1-1,-1 0,0 1,-10 8,-43 37,51-46,2-1,-2 1,-1 0,1 0,-1-1,-13 7,19-10,0-1,0 1,0-1,0 1,0-1,0 0,0 0,0 1,0-1,0 0,-1 0,1 0,0 0,0-1,0 1,0 0,0 0,0-1,0 1,0 0,0-1,0 1,0-1,0 0,0 1,0-1,0 0,0 1,0-1,1 0,-1 0,0 0,0 0,1 0,-1 1,1-1,-1-1,1 1,-1 0,1 0,0 0,-1-1,-3-19,0 0,2 0,0-1,1 1,1 0,4-29,-1 1,-2 35,-1 8,1-1,-1 1,0 0,-1 0,1 0,-3-7,3 12,0 1,0 0,0 0,0-1,-1 1,1 0,0 0,0-1,-1 1,1 0,0 0,0 0,-1-1,1 1,0 0,0 0,-1 0,1 0,0 0,0 0,-1-1,1 1,0 0,-1 0,1 0,0 0,-1 0,1 0,0 0,-1 0,1 1,0-1,0 0,-1 0,1 0,0 0,-1 0,1 0,0 0,0 1,-1-1,1 0,0 0,0 0,-1 1,1-1,0 0,0 0,0 1,0-1,-1 0,1 0,0 1,-14 17,13-17,-105 177,-1 1,90-154,-1 2,-1 0,-31 33,50-60,0 0,-1 0,1 0,0 0,0 0,0 0,0-1,0 1,0 0,0 0,0 0,0 0,0 0,0 0,0 0,0 0,0 0,0 0,0 0,-1 0,1 0,0 0,0 0,0 0,0 0,0 0,0 0,0 0,0 0,0 0,0 0,0 0,-1 0,1 0,0 0,0 0,0 0,0 0,0 0,0 0,7-14,13-20,122-142,-20 29,-97 114,-2-1,29-58,-45 77,-1-1,0 0,-2 0,0 0,0 0,1-25,-5-100,-2 111,1 0,2 0,0 1,2-1,12-49,-6 38,5-12,-14 53,0 0,0-1,0 1,0-1,0 1,0 0,1-1,-1 1,0 0,0-1,0 1,0 0,1-1,-1 1,0 0,0-1,1 1,-1 0,0 0,1-1,-1 1,0 0,1 0,-1-1,0 1,1 0,-1 0,0 0,1 0,-1 0,0 0,1 0,-1-1,1 1,-1 0,0 0,1 1,-1-1,1 0,-1 0,0 0,1 0,0 0,12 18,5 30,-7-7,-1 0,-3 1,3 46,-5 130,-5-193,-1 14,2 1,10 61,-8-78,1 41,-4-51,0 0,1 0,0 0,1 0,0 0,1 0,1 0,0-1,10 20,4 4,-1 1,13 40,-25-67,-1-10,0-24,-3-37,-6 9,-17-69,7 43,3 14,5 33,1-1,2 1,0-38,5-329,0 386,4 18,4 29,-6-25,10 25,22 47,-21-56,-2 1,-2 1,14 52,-1 13,-13-57,-2 0,4 40,-8-43,3 0,18 58,-14-55,11 65,-10-6,1 122,-14-173,-2-1,-2 0,-16 64,19-98,-5 24,-2 0,-1-1,-24 52,29-74,0-1,-1 0,0 0,0-1,-1 0,0 0,-1 0,0-1,0 0,0 0,-1-1,0-1,0 1,-1-1,0-1,-11 4,-34 7,0-3,-1-2,-72 2,116-10,-354 13,-8 2,342-14,-30 2,62-8,7-1,11-6,118-37,252-53,-372 96,1 0,-1 1,1 0,0 1,26 1,-41 0,-1 1,1 0,0 1,-1-1,1 0,0 0,-1 1,1-1,0 1,-1-1,1 1,-1 0,1 0,-1 0,0 0,1 0,-1 0,0 0,1 0,-1 0,1 2,-2-2,1 1,-1-1,1 1,-1-1,0 0,0 1,0-1,0 1,0-1,0 1,0-1,-1 1,1-1,0 1,-1-1,1 0,-1 1,-1 1,-2 5,-1 0,-1 0,1-1,-1 0,-14 12,13-12,-1-1,-1-1,1 1,-1-1,0-1,0 0,0 0,-1-1,1 0,-1 0,-19 2,-6-2,1-2,-40-3,20 0,-728-1,765 4,0 1,1 1,-1 1,1 0,0 1,-18 8,-38 11,-8-9,60-13,-1 2,1 0,-1 1,1 1,-34 16,54-22,-1 0,0 0,0 1,0-1,1 1,-1-1,0 0,1 1,-1-1,0 1,1 0,-1-1,1 1,-1 0,1-1,-1 1,1 0,-1-1,1 1,0 0,-1 0,1-1,0 1,0 0,-1 0,1 0,0 1,1-1,-1 0,1 0,0 0,-1 0,1 0,0 0,0 0,0 0,0 0,0-1,0 1,0 0,0-1,0 1,0 0,2 0,10 4,0 0,23 4,-26-7,73 15,1-3,123 4,158-15,-187-5,-115 0,-29 0,0 2,37 5,-57-2,0 0,1 2,17 7,-16-5,1-2,20 6,18-4,-1-3,1-1,64-7,-7 1,322 3,-546 22,97-20,-133 21,-233 5,312-29,-25 0,-108 12,100-3,-136-7,107-3,90 3,0-2,1-2,-1-1,1-3,-50-13,59 12,-1 2,0 1,-1 2,1 1,-55 4,21 0,1064-3,-980 2,0 0,1 1,-1 1,0 1,21 7,83 39,-101-42,0 0,0-1,0-2,1 0,0-1,30 1,137-6,-81-3,-10 6,88-4,-131-9,-41 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6:3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1516 24575,'3'-2'0,"0"0"0,0 1 0,-1-1 0,1 0 0,-1 0 0,1-1 0,-1 1 0,0 0 0,1-1 0,-1 0 0,-1 1 0,1-1 0,2-3 0,-1 1 0,18-29 0,-2 0 0,-2-1 0,16-43 0,-18 41 0,1 0 0,1 2 0,25-37 0,-22 45 0,23-26 0,-36 45 0,0 0 0,1 1 0,0 0 0,0 0 0,1 1 0,0 0 0,13-6 0,-19 11 0,-1 0 0,0 0 0,0 0 0,1 0 0,-1 1 0,0-1 0,1 1 0,-1 0 0,1-1 0,-1 1 0,0 0 0,1 0 0,-1 1 0,1-1 0,-1 1 0,0-1 0,1 1 0,-1-1 0,0 1 0,0 0 0,5 3 0,-2 0 0,0 0 0,0 1 0,-1 0 0,1 0 0,-1 0 0,5 8 0,-6-8 0,1 0 0,0 1 0,0-1 0,1-1 0,-1 1 0,1 0 0,0-1 0,10 6 0,-8-6 0,0-2 0,0 1 0,1-1 0,-1 0 0,1-1 0,-1 1 0,1-1 0,-1-1 0,1 0 0,0 0 0,-1 0 0,1-1 0,0 0 0,13-4 0,5-3 0,-1-2 0,45-22 0,-53 23 0,4-3 0,-1-1 0,-1-1 0,25-21 0,31-23 0,-67 53 0,1 0 0,0 0 0,1 0 0,-1 2 0,1-1 0,19-4 0,-27 8 0,1-1 0,-1 1 0,0 0 0,0 0 0,1 0 0,-1 0 0,0 1 0,1-1 0,-1 0 0,0 1 0,0 0 0,0-1 0,0 1 0,1 0 0,-1 0 0,0 1 0,3 1 0,-2 0 0,1 0 0,-1 1 0,0-1 0,0 1 0,0 0 0,0 0 0,-1 0 0,3 5 0,1 3 0,-1 0 0,-1 1 0,0 0 0,-1-1 0,2 19 0,-2-7 0,-2-8 0,1 0 0,0 0 0,1-1 0,1 1 0,1-1 0,10 24 0,-11-29 0,0-1 0,-1 1 0,5 18 0,-7-20 0,1-1 0,0 0 0,0 1 0,1-1 0,0 0 0,0 0 0,1-1 0,4 7 0,-7-11 0,0 0 0,1-1 0,0 1 0,-1-1 0,1 1 0,0-1 0,0 0 0,0 0 0,0 0 0,0 0 0,0 0 0,0 0 0,0 0 0,0-1 0,0 1 0,0-1 0,0 1 0,1-1 0,1 0 0,1 0 0,-1-1 0,1 1 0,0-1 0,-1 0 0,1-1 0,-1 1 0,0-1 0,8-3 0,2-3 0,0-1 0,-1-1 0,0 0 0,13-13 0,121-139 0,-85 89 0,-25 25 0,47-77 0,-37 53 0,-30 43 0,-12 20 0,0 0 0,1 1 0,0-1 0,0 1 0,0 0 0,11-9 0,-16 17 0,0-1 0,-1 1 0,1-1 0,0 1 0,0 0 0,0-1 0,-1 1 0,1 0 0,0-1 0,0 1 0,0 0 0,0 0 0,0 0 0,-1 0 0,1 0 0,0 0 0,0 0 0,0 0 0,0 0 0,0 1 0,0-1 0,-1 0 0,1 0 0,0 1 0,0-1 0,0 0 0,-1 1 0,1-1 0,0 1 0,0-1 0,-1 1 0,1 0 0,-1-1 0,1 1 0,0 0 0,-1-1 0,1 1 0,-1 0 0,1 0 0,-1-1 0,0 1 0,1 0 0,-1 0 0,1 1 0,14 45 0,-13-39 0,17 55 0,-8-31 0,11 61 0,-20-83 0,0 0 0,0 0 0,1 0 0,0 0 0,6 11 0,-8-19 0,0 0 0,1 0 0,-1 0 0,0 0 0,1 0 0,-1 0 0,1-1 0,0 1 0,0 0 0,-1-1 0,1 1 0,3 0 0,-4-1 0,0-1 0,0 1 0,1-1 0,-1 0 0,0 0 0,1 1 0,-1-1 0,1 0 0,-1 0 0,0 0 0,1 0 0,-1-1 0,0 1 0,1 0 0,-1-1 0,0 1 0,0 0 0,1-1 0,-1 0 0,0 1 0,0-1 0,3-1 0,4-5 0,-1 1 0,1-2 0,-1 1 0,-1-1 0,1 0 0,-1 0 0,0-1 0,-1 0 0,0 0 0,5-14 0,-6 13 0,1 0 0,1 0 0,-1 0 0,1 0 0,1 1 0,0 0 0,0 1 0,15-14 0,-21 21 0,0-1 0,1 1 0,-1 0 0,0 0 0,0 0 0,0 1 0,1-1 0,-1 0 0,0 0 0,1 1 0,-1-1 0,1 1 0,-1-1 0,1 1 0,-1 0 0,1-1 0,-1 1 0,1 0 0,-1 0 0,1 0 0,-1 0 0,1 0 0,-1 1 0,1-1 0,-1 0 0,1 1 0,-1-1 0,1 1 0,-1-1 0,0 1 0,1 0 0,-1 0 0,0-1 0,1 1 0,1 2 0,1 3 0,0 0 0,0 0 0,-1 0 0,1 0 0,-1 1 0,3 10 0,5 10 0,4 10 0,12 22 0,-25-55 0,0-1 0,0 0 0,0 0 0,1 0 0,-1 0 0,1-1 0,0 1 0,0 0 0,0-1 0,0 0 0,0 0 0,0 0 0,7 3 0,-8-5 0,0 0 0,0 1 0,0-1 0,0 0 0,0 0 0,0 0 0,0 0 0,0-1 0,0 1 0,0 0 0,0-1 0,-1 0 0,1 1 0,0-1 0,0 0 0,0 0 0,-1 0 0,1 0 0,0 0 0,-1 0 0,1-1 0,-1 1 0,0 0 0,1-1 0,-1 1 0,0-1 0,0 0 0,2-2 0,4-7 0,-1 0 0,0 0 0,5-14 0,-10 21 0,1 1 0,-1 0 0,0 0 0,1-1 0,-1 1 0,1 0 0,0 0 0,0 1 0,0-1 0,0 0 0,1 1 0,-1-1 0,1 1 0,0 0 0,-1-1 0,1 2 0,0-1 0,0 0 0,0 0 0,1 1 0,-1 0 0,0-1 0,0 1 0,1 1 0,-1-1 0,1 0 0,-1 1 0,1 0 0,-1-1 0,1 1 0,-1 1 0,1-1 0,-1 0 0,1 1 0,-1 0 0,0 0 0,1 0 0,-1 0 0,0 1 0,0-1 0,0 1 0,0-1 0,0 1 0,0 0 0,0 1 0,0-1 0,-1 0 0,3 3 0,6 6 0,-1 1 0,0 0 0,-1 0 0,0 1 0,-1 0 0,-1 0 0,0 1 0,5 15 0,-11-26 0,0-1 0,1 1 0,-1 0 0,1-1 0,-1 1 0,1 0 0,0-1 0,0 0 0,0 0 0,0 1 0,0-1 0,1 0 0,-1-1 0,0 1 0,1 0 0,0-1 0,-1 1 0,1-1 0,3 1 0,3 1 0,1-1 0,-1 0 0,1-1 0,15 0 0,-17-1 0,0 0 0,0 1 0,0 0 0,0 0 0,0 1 0,0 0 0,-1 0 0,15 7 0,-14-4 0,-1 0 0,0 1 0,0 0 0,0 0 0,-1 1 0,0 0 0,0 0 0,0 0 0,-1 1 0,6 12 0,1 4 0,-1 1 0,9 33 0,-19-55 0,0 0 0,0-1 0,1 1 0,-1-1 0,1 1 0,0-1 0,-1 0 0,1 0 0,0 0 0,1 0 0,-1 0 0,0 0 0,0 0 0,1-1 0,-1 1 0,1-1 0,-1 0 0,1 0 0,0 0 0,0 0 0,-1 0 0,1 0 0,0-1 0,0 1 0,0-1 0,0 0 0,-1 0 0,1 0 0,5-1 0,4 0 0,-1 0 0,1-1 0,-1-1 0,0 0 0,0 0 0,12-6 0,-11 4 0,-1 1 0,1 1 0,-1-1 0,1 2 0,0 0 0,0 0 0,0 1 0,1 1 0,-1 0 0,0 1 0,0 0 0,0 0 0,0 2 0,0-1 0,0 1 0,-1 1 0,0 0 0,1 1 0,-1 0 0,15 10 0,10 10 0,-18-14 0,-1 1 0,0 1 0,-1 0 0,-1 1 0,19 21 0,-33-33 0,14 16 0,0 1 0,2-2 0,30 26 0,-42-39 0,1 0 0,-1 0 0,1-1 0,0 0 0,0 0 0,0-1 0,13 4 0,-15-5 0,0-1 0,-1 1 0,1-1 0,0 0 0,0 0 0,-1 0 0,1-1 0,0 1 0,0-1 0,-1 0 0,1 0 0,0 0 0,-1-1 0,1 1 0,3-3 0,-2 1 0,1 0 0,-1 1 0,1-1 0,0 1 0,0 1 0,0-1 0,0 1 0,1 0 0,-1 0 0,0 1 0,0 0 0,1 0 0,-1 0 0,0 1 0,0 0 0,0 0 0,0 1 0,0-1 0,0 1 0,9 5 0,7 4 0,0 2 0,-1 0 0,37 33 0,3 0 0,-28-24 0,0-1 0,1-2 0,46 18 0,86 24 0,-120-43 0,-26-10 0,0-1 0,0-1 0,28 5 0,-1-2 0,83 27 0,-113-30 0,0-1 0,1-1 0,-1 0 0,1-2 0,0 0 0,21 0 0,-29-3 0,-1 0 0,1 0 0,0-1 0,-1 0 0,1 0 0,-1-1 0,0-1 0,0 0 0,0 0 0,0 0 0,-1-1 0,0-1 0,8-5 0,34-33 0,-2-3 0,67-82 0,-56 63 0,-35 41 0,-1-1 0,-2-2 0,0 0 0,21-39 0,-17 20 0,21-47 0,-19 39 0,-17 37 0,-2 1 0,8-22 0,16-34 0,-23 55 0,-1 0 0,11-33 0,4-15 0,-17 53 0,-1-1 0,0 0 0,-1 0 0,-1 0 0,0-1 0,2-19 0,-2-8 0,2 0 0,20-75 0,-9 51 0,49-185 0,-51 215-170,1 0-1,1 1 0,3 1 1,0 0-1,3 2 0,0 0 1,31-32-1,-35 43-6655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22:29:02.65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496 1,'-6'14,"0"0,1 1,0 0,1-1,-2 20,-5 79,3-20,-3-31,-20 61,-8 42,34-127,3 0,2 52,2-64,-1 1,-2 0,0-1,-2 1,-1-1,-15 50,-70 219,81-269,-22 48,0 2,21-49,-36 98,39-112,0-1,-1 0,0 0,-1 0,0-1,-1 0,-14 13,18-19,-1 0,1 1,0 0,0 0,1 1,-7 11,10-16,1-1,-1 0,0 1,1-1,-1 0,1 1,-1-1,1 1,0-1,0 1,-1-1,1 1,0-1,0 1,0-1,1 1,-1-1,0 1,1-1,-1 1,0-1,1 0,0 1,-1-1,1 1,0-1,0 0,0 0,0 0,0 1,0-1,0 0,0 0,0 0,0-1,1 1,-1 0,0 0,1-1,1 2,4 0,1 0,-1-1,0 0,1 0,-1-1,11 0,-12-1,-1 1,0-1,1 2,-1-1,0 0,0 1,1 0,-1 0,0 1,0 0,0 0,0 0,5 3,-9-3,1-1,-1 1,0 0,0 0,0-1,0 1,0 0,-1 0,1 0,0 0,-1 0,0 0,1 1,-1-1,0 0,0 0,0 0,0 0,-1 0,1 0,0 0,-1 0,0 0,1 0,-3 3,-2 9,-1-1,-10 18,13-26,-9 11,12-16,0 0,0 0,0 0,0 1,0-1,0 0,0 0,0 0,-1 0,1 0,0 0,0 0,0 0,0 0,0 0,0 0,-1 0,1 0,0 0,0 0,0 0,0 0,0 0,0 0,0 0,-1 0,1 0,0 0,0 0,0 0,0 0,0 0,0 0,-1 0,1 0,0 0,0 0,0-1,0 1,0 0,0 0,0 0,0 0,0 0,0 0,0 0,-1 0,1-1,0 1,0 0,0 0,0 0,0 0,0-1,0-29,1 8,-9-4,-4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22:29:08.484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510 1,'1'36,"-2"1,-2 0,-1 0,-15 59,13-75,-3 7,1 1,1-1,2 1,-4 52,8-56,-2-1,0 1,-11 37,7-35,1 1,-2 35,5-41,0 0,-2-1,0 1,-14 33,11-35,1 1,1 0,1 0,-4 40,8-48,-1-1,0 1,-1 0,-1-1,0 0,0 0,-9 17,-51 78,46-80,-9 12,18-26,-1 1,2 0,0 0,-11 27,-11 29,18-43,-11 35,4-11,18-48,0 0,-1 0,0 0,1 0,-1-1,0 1,0 0,-1-1,1 0,0 1,-1-1,0 0,-4 3,7-5,-1 0,1 0,0 0,-1 1,1-1,0 0,-1 0,1 0,0 0,-1 0,1 0,0 0,-1 0,1 0,0 0,-1 0,1 0,0 0,-1 0,1-1,0 1,-1 0,1 0,0 0,0 0,-1-1,1 1,0 0,-1 0,1 0,0-1,0 1,0 0,-1 0,1-1,0 1,-4-17,7-17,-3 33,11-46,2 0,1 1,34-71,-27 67,-1 0,19-81,-14-9,-21 114,1 0,1 0,1 1,2 0,12-28,-13 37,0 1,1 0,0 1,1-1,1 2,0 0,1 0,24-20,-9 13,56-33,-57 40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22:29:12.623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3457 16,'-1'66,"2"72,0-132,1 0,-1-1,1 1,0-1,0 1,1-1,-1 0,1 0,0 0,4 5,43 46,-35-39,82 87,-86-94,-14-16,-16-19,-53-76,57 82,1 0,0-1,1 0,-14-32,21 38,1 0,1 0,0-1,0 1,2-1,0 0,1 0,0-21,1 31,5-38,-5 43,1-1,-1 1,0 0,0-1,0 1,0-1,1 1,-1-1,0 1,0 0,1-1,-1 1,0-1,1 1,-1 0,0 0,1-1,-1 1,1 0,-1-1,0 1,1 0,-1 0,1 0,-1 0,1-1,0 1,0 1,0-1,0 0,0 1,0-1,0 1,0 0,0-1,0 1,0 0,0 0,0-1,0 1,0 0,-1 0,1 0,1 2,7 11,-1 1,0 1,-1-1,-1 1,6 21,7 19,-2-17,-3 1,20 81,-16-68,-18-52,0 0,0 0,-1 0,1 0,0 0,-1 0,1 1,-1-1,1 0,-1 0,1-1,-1 1,0 0,0 0,1 0,-1 0,0 0,0-1,0 1,0 0,0-1,0 1,0-1,-1 1,-31 16,26-14,-12 5,0-1,0-1,0-1,-1 0,1-2,-29 2,-122-4,91-3,-239 2,-172-2,328-9,-43-1,-610 13,772 1,0 3,-54 11,53-7,0-2,-55 1,-513-10,592 3,-1-1,1-1,0-1,-1-1,1 0,-33-12,52 15,-1-1,1 1,0-1,0 1,0-1,0 1,0-1,0 0,0 0,1 0,-1 1,0-1,0 0,1 0,-1 0,0 0,1 0,-1-1,1 1,-1 0,1 0,0 0,-1 0,1 0,0-1,0 1,0 0,0 0,0 0,0-1,0 1,0 0,1-2,7-17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22:29:18.122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1975 458,'-1'-73,"3"-81,0 145,0 0,0 1,1-1,1 1,-1 0,1 0,0 0,1 0,8-10,-9 12,1 1,-1-2,0 1,-1 0,1-1,-1 0,0 1,-1-1,0 0,0-1,-1 1,1 0,-1-8,-1 13,0 0,-1 1,1-1,0 0,-1 1,0-1,1 1,-1-1,0 1,0-1,1 1,-1-1,0 1,0 0,-1-1,1 1,0 0,0 0,-1 0,1 0,0 0,-1 0,1 0,-1 1,1-1,-1 0,0 1,1-1,-1 1,0 0,1 0,-1-1,0 1,1 0,-1 0,-1 1,0-1,1 0,-1 0,0 0,1 1,-1-1,1 1,-1 0,1 0,0 0,-1 0,1 0,0 0,0 1,0-1,0 1,0-1,0 1,0 0,0 0,1 0,-1 0,0 0,-1 4,0 2,1 1,-1 0,2 0,-1 1,1-1,1 0,0 0,0 1,2 12,4 11,12 43,-10-51,-2 1,6 47,-14 196,0-243,-1-1,-2 1,0-1,-14 36,-45 95,14-38,-17 101,15-40,44-159,-1-1,0 0,-2 0,0-1,-1-1,0 0,-2 0,0-2,0 1,-2-2,0 0,-27 18,2-6,0-3,-1-1,-1-2,-66 21,85-34,-1 0,0-2,0-1,-46 1,-102-10,135 2,23 2,1 0,-1-2,0 0,1 0,0-1,0-1,0-1,0 0,1 0,0-1,-23-17,18 1,13 15,-1 0,0 1,-13-13,18 19,1 1,-1-1,0 0,0 0,0 1,0-1,0 1,0-1,0 1,0-1,0 1,0-1,0 1,0 0,0 0,-1 0,1 0,0-1,0 1,0 1,0-1,0 0,-1 0,1 0,0 1,0-1,0 0,0 1,0-1,0 1,0-1,0 1,0 0,0-1,0 1,0 0,0 1,-9 11,1 0,1 1,0 0,1 0,1 1,-8 26,-5 9,-3 0,-7 16,-35 119,56-157,-1 0,-17 36,26-63,-1 1,1-1,-1 0,1 1,-1-1,0 0,1 1,-1-1,0 0,0 0,0 0,0 0,0 0,0 0,0 0,0 0,0 0,0-1,-1 1,1 0,0-1,-1 1,1-1,-2 1,1-2,1 1,-1-1,1 0,-1 0,1 0,-1 0,1 0,0-1,0 1,-1 0,1-1,0 1,0-1,0 1,1-1,-1 1,0-1,0 1,0-4,-15-40,3-1,1 0,-5-50,15 85,-1 1,1 0,1-1,0 1,0-1,1 1,1-1,-1 1,2-1,-1 1,1 0,1-1,0 1,1 0,0 1,9-18,16-30,-24 45,1-1,1 1,0 0,9-13,-16 25,0 0,1 0,-1-1,0 1,0 0,0-1,0 1,1 0,-1 0,0-1,0 1,1 0,-1 0,0 0,0-1,1 1,-1 0,0 0,1 0,-1 0,0 0,1 0,-1 0,0 0,1-1,-1 1,0 0,1 0,-1 0,0 0,1 1,-1-1,0 0,0 0,1 0,-1 0,0 0,1 0,-1 0,0 1,1-1,-1 0,0 0,0 0,1 1,-1-1,0 0,0 0,0 1,1-1,-1 0,0 0,0 1,0-1,0 0,0 1,1-1,-1 0,0 1,0-1,0 0,0 1,4 22,-4-22,1 159,-2-118,1-35,2-9,3-18,5-32,-5 169,-15 1,-35 168,9-73,32-192,-1 0,-1 0,0 0,-2-1,0 0,-1 0,-1-1,-1 0,-1-1,-26 32,21-26,1 1,1 0,-22 49,16-28,11-21,2 0,1 0,0 1,2 0,1 0,0 41,3-53,-3 229,4-156,-11-294,-1 6,12 107,1 55,-1 30,0 11,-1 27,0-20,0 1,1-1,0 0,1 1,0-1,0 0,1 0,0 0,1 0,4 10,-7-18,1 0,0 0,0 0,0 0,-1 0,1 0,0 0,1 0,-1-1,0 1,0 0,0-1,0 1,0-1,1 1,-1-1,0 0,0 1,1-1,-1 0,0 0,1 0,-1 0,0 0,1 0,-1 0,0 0,0-1,1 1,-1 0,0-1,0 1,1-1,-1 1,1-2,7-2,-1-1,0 0,13-12,-16 13,33-28,0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0:37:32.7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1017 24575,'12'-9'0,"-1"0"0,1 0 0,22-11 0,3-3 0,133-109 0,-47 33 0,-77 60 0,-1-3 0,-3-1 0,66-86 0,-48 55 0,-56 69 0,1 0 0,0 0 0,0 1 0,0 0 0,0 0 0,0 0 0,1 0 0,0 1 0,0 0 0,0 0 0,0 1 0,0-1 0,1 1 0,8-1 0,4 0 0,0 2 0,0 0 0,30 3 0,-35-1 0,1 0 0,0-1 0,0 0 0,-1-1 0,1-1 0,0 0 0,25-8 0,-31 7 0,-1-1 0,1 0 0,-1 0 0,1-1 0,-1 0 0,0 0 0,-1-1 0,0 0 0,1 0 0,-2-1 0,1 1 0,-1-2 0,0 1 0,-1-1 0,0 0 0,0 0 0,5-11 0,-9 16 0,1-1 0,-1 1 0,1-1 0,0 1 0,0 0 0,1 0 0,-1 0 0,1 0 0,-1 0 0,1 0 0,0 1 0,0-1 0,0 1 0,0 0 0,1 0 0,-1 0 0,1 0 0,6-2 0,1 2 0,-1 0 0,1 0 0,0 1 0,0 1 0,17 0 0,-20 0 0,0 0 0,0 0 0,0-1 0,0 0 0,-1-1 0,1 0 0,0 0 0,-1-1 0,13-5 0,-4-1 0,-2 0 0,0-1 0,19-17 0,-26 21 0,0 1 0,0-1 0,0 1 0,1 0 0,0 1 0,0 0 0,0 0 0,1 1 0,11-4 0,-16 7 0,-1-1 0,1 1 0,-1 0 0,1 0 0,-1 0 0,1 0 0,-1 1 0,1-1 0,-1 1 0,0 0 0,1 0 0,-1 0 0,0 1 0,0-1 0,1 1 0,-1-1 0,0 1 0,-1 0 0,1 0 0,0 1 0,-1-1 0,1 0 0,-1 1 0,1 0 0,-1 0 0,0-1 0,1 5 0,11 14 0,-4-5 0,0-2 0,0 1 0,2-1 0,21 21 0,-29-32 0,0 1 0,0-1 0,1 0 0,-1-1 0,1 1 0,-1-1 0,1 0 0,0 0 0,0 0 0,0-1 0,0 0 0,1 0 0,-1 0 0,0 0 0,0-1 0,1 0 0,-1 0 0,0-1 0,0 1 0,10-3 0,-7 0 0,0-1 0,0 0 0,0 0 0,0 0 0,-1-1 0,1 0 0,-1-1 0,12-11 0,22-16 0,80-47 0,-113 75 0,0 1 0,0 0 0,0 0 0,1 1 0,0 0 0,0 0 0,0 1 0,0 0 0,0 1 0,18-1 0,-22 2 0,1-1 0,-1 2 0,1-1 0,-1 1 0,1 0 0,-1 0 0,0 0 0,1 1 0,-1-1 0,0 1 0,0 1 0,0-1 0,0 1 0,-1 0 0,1 0 0,-1 0 0,0 0 0,1 1 0,3 5 0,4 6 0,0-2 0,1 1 0,0-1 0,1-1 0,0-1 0,1 0 0,18 10 0,6 0 0,73 28 0,-93-42 0,0 0 0,-1 1 0,0 1 0,-1 1 0,0 0 0,-1 2 0,0 0 0,22 20 0,-15-8 0,2 0 0,0-2 0,1-1 0,2-1 0,0-1 0,1-2 0,44 20 0,-32-20 0,0 2 0,-1 2 0,65 44 0,-95-57-227,0-1-1,1 0 1,0-1-1,0 0 1,18 7-1,-6-6-6598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0:37:59.0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2611 24575,'27'0'0,"12"-1"0,70 9 0,-98-6 0,1 0 0,-1 1 0,0 0 0,0 0 0,0 2 0,-1-1 0,1 1 0,-1 1 0,0 0 0,14 11 0,-12-7 0,0 0 0,0-1 0,0 0 0,2-1 0,15 7 0,-24-12 0,1-2 0,0 1 0,0 0 0,0-1 0,0 0 0,1-1 0,-1 1 0,0-1 0,0 0 0,0-1 0,1 1 0,-1-1 0,0 0 0,0-1 0,8-3 0,2-1 0,0-2 0,-1 0 0,0 0 0,-1-2 0,26-20 0,-12 8 0,-26 20 0,1 1 0,-1-1 0,1 0 0,0 0 0,-1 1 0,1 0 0,0-1 0,0 1 0,0 0 0,0 0 0,0 1 0,0-1 0,0 1 0,0-1 0,0 1 0,0 0 0,4 1 0,-3 0 0,0 0 0,0 0 0,-1 1 0,1 0 0,-1-1 0,0 1 0,1 1 0,-1-1 0,0 0 0,0 1 0,0 0 0,0-1 0,3 6 0,5 7 0,-1 0 0,-1 0 0,0 0 0,-2 1 0,1 1 0,-2-1 0,5 19 0,-3-11 0,0-1 0,21 38 0,-19-45 0,1-1 0,0-1 0,1 0 0,1 0 0,0-1 0,26 20 0,98 56 0,-31-22 0,141 97 0,-220-149 0,0-2 0,0-1 0,43 13 0,11 4 0,77 39 0,-154-67 0,-1 0 0,1-1 0,0 1 0,0-1 0,0 1 0,-1-1 0,1 0 0,0 0 0,0-1 0,0 1 0,-1-1 0,1 0 0,0 0 0,-1 0 0,1-1 0,-1 1 0,8-4 0,5-5 0,-1 0 0,21-17 0,-23 16 0,25-18 0,-1-2 0,43-48 0,-65 62 0,-1 0 0,-1-1 0,-1 0 0,0-2 0,-2 1 0,0-1 0,10-29 0,-11 23 0,2 1 0,1 0 0,1 1 0,17-25 0,-17 28 0,17-44 0,-22 44 0,2 1 0,22-38 0,-12 32 0,-4 4 0,0 0 0,-1-1 0,-1-1 0,-1 0 0,17-47 0,-24 52 0,19-75 0,-17 62 0,2 0 0,1 0 0,26-49 0,-35 77 0,22-41 0,43-61 0,-47 78 0,-1-1 0,-1-2 0,-1 1 0,-2-2 0,12-36 0,-20 38 0,-1 0 0,-2 0 0,2-56 0,-3 21 0,1 39 0,1-1 0,1 1 0,1 0 0,12-28 0,-10 30 0,-1 0 0,-1-1 0,-1 0 0,4-44 0,-11 20 0,0 33 0,1-1 0,0 1 0,1-1 0,5-25 0,-6 39 0,1 0 0,0 0 0,0 0 0,0 0 0,0 1 0,0-1 0,1 0 0,-1 1 0,1-1 0,0 1 0,0-1 0,0 1 0,0 0 0,0 0 0,0 0 0,0 0 0,1 0 0,-1 0 0,1 0 0,0 1 0,-1 0 0,1-1 0,0 1 0,0 0 0,0 0 0,0 1 0,0-1 0,0 1 0,5-1 0,-6 1 0,0 0 0,0-1 0,0 1 0,0-1 0,-1 1 0,1-1 0,0 1 0,0-1 0,-1 0 0,1 0 0,0 0 0,-1 0 0,1 0 0,-1 0 0,0 0 0,1-1 0,-1 1 0,0 0 0,0-1 0,1 1 0,-1-1 0,0 0 0,-1 1 0,1-1 0,0 0 0,0 1 0,-1-1 0,1 0 0,-1 0 0,1 0 0,-1-2 0,1-8 0,0 0 0,0 0 0,-2 1 0,-1-14 0,1 1 0,1 8 0,2 0 0,0 0 0,1 0 0,1 0 0,0 1 0,1 0 0,1-1 0,8-15 0,-2 4 0,11-41 0,-22 62 0,1 0 0,0 0 0,0 0 0,1 0 0,-1 0 0,1 0 0,1 1 0,-1-1 0,1 1 0,0 0 0,6-6 0,-8 9 0,1 0 0,-1 0 0,1 1 0,-1-1 0,1 1 0,0 0 0,-1-1 0,1 1 0,0 1 0,0-1 0,0 0 0,0 1 0,0-1 0,0 1 0,0 0 0,0 0 0,0 0 0,0 0 0,0 1 0,0-1 0,0 1 0,0 0 0,0-1 0,0 1 0,-1 1 0,5 1 0,8 6 0,9 3 0,-23-12 0,0 0 0,-1 0 0,1-1 0,0 1 0,-1 0 0,1 0 0,-1-1 0,1 1 0,0-1 0,-1 1 0,1 0 0,-1-1 0,1 1 0,-1-1 0,1 1 0,-1-1 0,1 0 0,-1 1 0,0-1 0,1 1 0,-1-1 0,0 0 0,1 1 0,-1-1 0,0 0 0,0 1 0,0-1 0,0 0 0,1 1 0,-1-1 0,0 0 0,0 0 0,0 1 0,-1-1 0,1 0 0,0 1 0,0-2 0,-3-123 0,0 80 0,5-57 0,-1 88 0,1-1 0,1 1 0,0-1 0,1 1 0,1 0 0,0 0 0,0 1 0,9-15 0,-13 27 0,0 0 0,0-1 0,-1 1 0,1 0 0,0 0 0,0 0 0,0 0 0,0 0 0,1 0 0,-1 0 0,0 0 0,0 1 0,0-1 0,1 0 0,-1 1 0,0-1 0,1 1 0,-1-1 0,1 1 0,-1 0 0,1-1 0,-1 1 0,0 0 0,4 0 0,-3 1 0,0 0 0,1 0 0,-1 0 0,0 0 0,0 0 0,0 0 0,0 1 0,0-1 0,0 1 0,0-1 0,0 1 0,-1 0 0,3 3 0,3 4 0,0 1 0,-1 0 0,0 0 0,-1 1 0,5 12 0,-4 2 0,0 0 0,-2 0 0,-1 1 0,0 0 0,-2-1 0,-2 1 0,-2 29 0,0-10 0,5 45 0,-2-86 0,0 0 0,1-1 0,0 1 0,-1-1 0,1 1 0,1-1 0,-1 1 0,0-1 0,1 0 0,0 0 0,0 0 0,0 0 0,4 6 0,-5-9 0,-1 1 0,1-1 0,0 1 0,-1-1 0,1 0 0,0 1 0,-1-1 0,1 0 0,0 1 0,-1-1 0,1 0 0,0 0 0,0 1 0,-1-1 0,1 0 0,0 0 0,0 0 0,-1 0 0,1 0 0,0 0 0,-1 0 0,1-1 0,0 1 0,0 0 0,0-1 0,1 0 0,0 0 0,0 0 0,-1-1 0,1 1 0,-1-1 0,1 1 0,-1-1 0,1 0 0,-1 1 0,0-1 0,0 0 0,0 0 0,1-3 0,3-5 0,-1-1 0,0 0 0,-1-1 0,0 1 0,-1-1 0,0 1 0,0-13 0,-5-85 0,1 83 0,1 0 0,1-1 0,6-45 0,0 48 0,0 1 0,1-1 0,2 2 0,12-27 0,-15 35 0,-1-1 0,0 0 0,-1 0 0,-1 0 0,-1-1 0,0 1 0,0-27 0,0 5 0,-2 34 0,0 1 0,1 0 0,-1 0 0,0-1 0,1 1 0,0 0 0,-1 0 0,1 0 0,0 0 0,0 0 0,0 0 0,0 0 0,3-4 0,-3 6 0,0-1 0,0 0 0,0 0 0,0 0 0,0 1 0,0-1 0,0 1 0,0-1 0,0 1 0,1-1 0,-1 1 0,0 0 0,0-1 0,0 1 0,1 0 0,-1 0 0,0 0 0,3 0 0,-1 1 0,0-1 0,0 1 0,0 0 0,0 0 0,0 1 0,-1-1 0,1 1 0,0-1 0,-1 1 0,1 0 0,-1 0 0,1 0 0,-1 0 0,0 0 0,0 1 0,0-1 0,0 0 0,2 6 0,2 3 0,-1 0 0,-1 1 0,0 0 0,-1 0 0,3 16 0,-3-15 0,-1 0 0,2-1 0,0 1 0,8 17 0,-11-29 0,-1 0 0,0 0 0,1 0 0,0 0 0,-1 0 0,1 0 0,-1 0 0,1 0 0,0 0 0,0-1 0,0 1 0,-1 0 0,1-1 0,0 1 0,0 0 0,0-1 0,0 1 0,0-1 0,0 1 0,0-1 0,0 0 0,0 1 0,1-1 0,1 0 0,-2 0 0,1 0 0,-1-1 0,1 1 0,0-1 0,-1 0 0,1 1 0,-1-1 0,0 0 0,1 0 0,-1 0 0,0 0 0,1 0 0,-1 0 0,0 0 0,1-2 0,7-8 0,-1-1 0,0 0 0,8-18 0,-7 14 0,-4 7 0,2-1 0,-1 1 0,1 1 0,1-1 0,-1 1 0,2 0 0,-1 1 0,1 0 0,0 0 0,14-7 0,-19 12 0,1-1 0,-1 2 0,1-1 0,0 0 0,0 1 0,-1 0 0,1 0 0,0 0 0,0 1 0,0-1 0,0 1 0,0 0 0,0 1 0,0-1 0,0 1 0,0 0 0,0 0 0,-1 1 0,1 0 0,0-1 0,-1 1 0,1 1 0,-1-1 0,0 1 0,7 5 0,-6-5 0,-1 2 0,1-1 0,-1 0 0,0 1 0,-1 0 0,1 0 0,-1 0 0,0 0 0,0 0 0,-1 1 0,1-1 0,1 8 0,1 5 0,-2 0 0,3 31 0,-5-32 0,1-1 0,1 1 0,8 26 0,34 66 0,-30-78 0,-1 0 0,-2 1 0,15 64 0,10 53 0,-2-7 0,-26-98 0,1 10 0,-1 0 0,2 79 0,-10-110 0,2-1 0,0 1 0,1-1 0,11 32 0,-7-30 0,-2 1 0,-1 0 0,3 29 0,5 48 0,-7-68 0,2 48 0,-6-66 0,0 0 0,1-1 0,0 1 0,1-1 0,10 22 0,-8-20 0,0 0 0,-1 0 0,-1 0 0,2 19 0,-2-14 0,0 0 0,2 0 0,0-1 0,2 0 0,0 0 0,2 0 0,19 31 0,13 32 0,1-7 0,-29-55 0,19 42 0,-22-26 0,-10-31 0,1-1 0,-1 1 0,1-1 0,1 0 0,-1 0 0,6 10 0,43 58 0,-16-23 0,-1 1 0,30 66 0,-46-83 0,1-2 0,2 0 0,39 48 0,6 7 0,-23-11 0,-32-53 0,20 29 0,-29-50 0,3 4 0,-1 0 0,2 0 0,-1 0 0,1-1 0,0 0 0,9 8 0,-13-13 0,0 0 0,-1 0 0,1 0 0,0 0 0,0 0 0,0-1 0,0 1 0,0-1 0,1 1 0,-1-1 0,0 0 0,0 0 0,0 0 0,0 0 0,0 0 0,0 0 0,0-1 0,0 1 0,1-1 0,-1 0 0,0 1 0,-1-1 0,1 0 0,0 0 0,0 0 0,0 0 0,0 0 0,-1-1 0,1 1 0,-1 0 0,3-3 0,37-36 0,14-12 0,97-75 0,-145 123 0,0 0 0,0 0 0,1 1 0,0-1 0,-1 2 0,1-1 0,0 1 0,1 0 0,-1 1 0,12-1 0,11 1 0,46 4 0,-21 0 0,-41-3 0,1 0 0,0 1 0,-1 1 0,24 6 0,-34-6 0,0-1 0,0 1 0,-1 1 0,1-1 0,-1 1 0,1 0 0,-1 0 0,0 0 0,0 1 0,0-1 0,0 1 0,-1 0 0,0 0 0,0 0 0,0 0 0,0 1 0,3 6 0,22 62 0,-24-59 0,1 0 0,0 0 0,1 0 0,0-1 0,16 22 0,-5-13 0,1-2 0,2 0 0,0-2 0,1 0 0,24 16 0,124 70 0,-69-45 0,-50-30 0,81 32 0,-81-39 0,6 7 0,-43-22 0,1 1 0,-1-2 0,1 0 0,1 0 0,-1-1 0,1-1 0,0-1 0,17 3 0,32-4 0,-34-2 0,50 7 0,-10 5 0,-1 3 0,0 2 0,-2 4 0,75 33 0,-129-46 0,1 1 0,-1 0 0,-1 1 0,0 1 0,0 0 0,11 13 0,-12-11 0,2-1 0,-1 0 0,1-1 0,21 14 0,-29-22 0,1 0 0,-1-1 0,1 0 0,0 0 0,0 0 0,0 0 0,0-1 0,0 0 0,0 0 0,0-1 0,0 0 0,0 0 0,0 0 0,1-1 0,-1 1 0,8-4 0,-3 0 0,0 0 0,-1-1 0,1 0 0,-1-1 0,-1 0 0,1 0 0,-1-1 0,0-1 0,-1 1 0,1-2 0,9-12 0,-5 7 0,1 0 0,1 1 0,16-12 0,-1 5 0,1 2 0,64-28 0,-75 39 0,1 0 0,0 1 0,0 1 0,0 1 0,1 1 0,25-1 0,-9 4-1365,-4 0-5461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0:38:16.9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2344 24575,'6'-7'0,"0"-1"0,-1 0 0,0 0 0,0 0 0,-1 0 0,-1-1 0,1 1 0,-1-1 0,3-17 0,-2 12 0,0 0 0,1 1 0,7-15 0,24-32 0,64-80 0,-78 113 0,-2 0 0,-1-1 0,-1-1 0,-1-1 0,-2 0 0,18-49 0,-23 51 0,1 1 0,2 1 0,0 0 0,20-27 0,11-23 0,-18 33 0,2 1 0,2 1 0,1 1 0,3 2 0,58-53 0,-71 71 0,10-12 0,3 2 0,67-47 0,-76 61 0,-5 5 0,-1-2 0,0 0 0,-1-1 0,-1 0 0,18-19 0,3-10 0,-9 11 0,-1-1 0,-1-1 0,39-69 0,-47 65 0,-12 22 0,1 0 0,0 1 0,1 1 0,19-25 0,92-107 0,-108 129 0,-1 0 0,-1-1 0,0 0 0,-2-1 0,0 0 0,-1 0 0,5-25 0,-3-2 0,-4 16 0,1 1 0,14-40 0,-19 66 0,0 1 0,0-1 0,0 1 0,0-1 0,0 1 0,1-1 0,-1 1 0,1 0 0,0 0 0,-1 0 0,1-1 0,0 2 0,0-1 0,0 0 0,0 0 0,1 1 0,-1-1 0,0 1 0,1 0 0,-1-1 0,1 1 0,-1 0 0,1 1 0,0-1 0,-1 0 0,1 1 0,0 0 0,0-1 0,-1 1 0,1 0 0,0 0 0,0 1 0,4 0 0,0 1 0,1 1 0,-1 0 0,0 0 0,0 0 0,0 1 0,0 0 0,-1 1 0,0-1 0,0 1 0,10 10 0,-10-9 0,0-1 0,1 0 0,-1 0 0,1-1 0,0 0 0,0 0 0,1-1 0,-1 1 0,1-2 0,0 1 0,0-1 0,-1 0 0,10 1 0,12-1 0,1 0 0,38-4 0,-26 1 0,52-8 0,-67 5 0,1 1 0,32 1 0,-47 3 0,-1 1 0,0 1 0,0 0 0,0 1 0,15 6 0,28 9 0,-44-16 0,0 0 0,0 0 0,0 2 0,-1-1 0,1 1 0,-1 1 0,-1 0 0,1 0 0,14 13 0,10 9 0,73 46 0,-96-68 0,0-1 0,1 0 0,-1-1 0,1 0 0,0-1 0,17 3 0,78 3 0,-10-1 0,-77-4 0,0 1 0,0 1 0,0 0 0,36 19 0,71 49 0,-81-46 0,6 4 0,54 31 0,-91-56 0,1-1 0,-1 0 0,1-1 0,0 0 0,26 3 0,72-1 0,-82-7 0,0 2 0,-1 1 0,61 14 0,74 40 0,-139-45 0,-1 1 0,0 2 0,-1 0 0,23 19 0,119 78 0,-72-26 0,-65-57 0,49 38 0,-46-42 0,-22-15 0,0-2 0,0 1 0,1-2 0,15 8 0,-8-5 0,34 23 0,-35-21 0,1-1 0,20 10 0,101 52 0,-86-43 0,82 58 0,-130-84 7,1 0-1,1 0 0,-1-1 1,1 1-1,-1-2 0,1 1 1,0-1-1,0 0 0,0-1 1,8 1-1,13-1-249,43-2 0,-39-1-706,-8 2-5877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0:38:33.6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3389 24575,'52'2'0,"-36"-1"0,1 0 0,0-1 0,0 0 0,0-2 0,-1 0 0,18-4 0,-28 4 0,-1-1 0,1 0 0,-1 0 0,0 0 0,0-1 0,0 1 0,0-1 0,-1-1 0,0 1 0,1 0 0,-2-1 0,1 0 0,0 0 0,2-6 0,7-13 0,19-49 0,-9 18 0,20-22 0,10-23 0,-28 51 0,2 0 0,40-56 0,27-45 0,-53 71 0,-3-1 0,-4-2 0,-3-2 0,35-156 0,-56 193 0,2 0 0,3 1 0,1 0 0,26-48 0,48-115 0,-58 127 0,-23 56 0,21-43 0,-14 40 0,-1-2 0,11-33 0,-21 47 0,-1 0 0,0 0 0,-1 0 0,-1-1 0,1-32 0,-6-2 0,1 37 0,1-1 0,0 0 0,2 0 0,-1 0 0,2 0 0,0 1 0,1-1 0,8-23 0,15-31 0,-20 50 0,1 0 0,0 1 0,2 0 0,0 0 0,1 1 0,18-24 0,-27 41 0,0 0 0,0-1 0,0 1 0,0 0 0,0 0 0,0 0 0,0 0 0,0 0 0,0 0 0,0 0 0,1 1 0,-1-1 0,0 0 0,1 1 0,-1-1 0,0 1 0,1-1 0,-1 1 0,1 0 0,2-1 0,-3 2 0,0-1 0,0 0 0,0 1 0,-1 0 0,1-1 0,0 1 0,0 0 0,0-1 0,-1 1 0,1 0 0,0 0 0,-1-1 0,1 1 0,-1 0 0,1 0 0,-1 0 0,1 0 0,-1 0 0,0 0 0,1 0 0,-1 2 0,3 8 0,-1 1 0,-1 0 0,0 20 0,-1-28 0,1 16 0,-2 0 0,0 0 0,-1 0 0,-1 0 0,-1 0 0,0 0 0,-2-1 0,-9 23 0,0-7 0,1 1 0,3 0 0,0 0 0,2 1 0,2 1 0,2-1 0,1 1 0,2 40 0,3-15 0,-1 83 0,-1-124 0,-1 0 0,-2 0 0,0 0 0,-11 32 0,3-23 0,1 0 0,2 1 0,1 1 0,1-1 0,2 1 0,-1 47 0,7 72 0,1-163 0,0 1 0,1-1 0,0 1 0,5-12 0,-3 7 0,31-77 0,8-22 0,-27 65 0,26-54 0,-10 27 0,-24 55 0,97-256 0,-61 87 0,-27 102 0,-11 41 0,-2-1 0,-2 0 0,-6-82 0,1 26 0,1 76 0,2 0 0,1 0 0,2 0 0,0 0 0,2 1 0,1 0 0,18-46 0,-17 60 0,0 0 0,0 0 0,19-20 0,8-12 0,-28 35 0,11-15 0,-1-1 0,-2-1 0,-1 0 0,22-57 0,-34 76 0,1 0 0,-1 1 0,2-1 0,-1 1 0,8-12 0,-10 18 0,-1 0 0,1-1 0,0 1 0,0 0 0,0 0 0,0 1 0,0-1 0,0 0 0,0 0 0,0 0 0,0 1 0,0-1 0,1 0 0,-1 1 0,0-1 0,0 1 0,1 0 0,-1-1 0,0 1 0,1 0 0,-1 0 0,0 0 0,1 0 0,-1 0 0,0 0 0,1 0 0,-1 0 0,0 0 0,1 1 0,-1-1 0,0 0 0,0 1 0,1 0 0,-1-1 0,0 1 0,0-1 0,0 1 0,0 0 0,0 0 0,0 0 0,0 0 0,2 2 0,5 4 0,1 1 0,0-1 0,0 0 0,1-1 0,-1 0 0,1-1 0,1 0 0,-1-1 0,1 1 0,0-2 0,0 0 0,0 0 0,0-1 0,0 0 0,23 0 0,-1-4 0,-19 1 0,-1 0 0,28 3 0,-38-1 0,-1-1 0,1 0 0,0 1 0,-1 0 0,1-1 0,-1 1 0,0 0 0,1 0 0,-1 0 0,0 1 0,0-1 0,1 0 0,-1 1 0,0 0 0,0-1 0,-1 1 0,1 0 0,0 0 0,-1 0 0,1 0 0,1 3 0,8 24 0,-1 0 0,-2 0 0,7 42 0,-11-46 0,1-1 0,1 1 0,2-1 0,0 0 0,21 42 0,-19-48 0,-1 1 0,-1 0 0,-1 0 0,8 31 0,11 84 0,-20-99 0,21 142 0,-25-167 0,0 5 0,0-1 0,2 0 0,-1 0 0,2-1 0,0 1 0,0-1 0,9 15 0,-6-14 0,0 0 0,-1 1 0,-1 0 0,-1 0 0,0 0 0,-1 0 0,-1 1 0,3 29 0,1-8 0,1 1 0,2-1 0,21 53 0,-23-69 0,18 73 0,-19-65 0,1-1 0,14 34 0,-9-30 0,22 47 0,57 95 0,-67-133 0,-2-3 0,1 0 0,49 55 0,-57-75 0,-4-7 0,-1 1 0,0 0 0,-1 1 0,-1 0 0,0 1 0,13 27 0,-4-2 0,2-1 0,2 0 0,37 48 0,8 14 0,-48-66 0,-16-25 0,1-2 0,0 1 0,1 0 0,7 9 0,-9-15 0,-1 1 0,1-1 0,0 0 0,0 0 0,-1 0 0,2 0 0,-1 0 0,0 0 0,0-1 0,0 0 0,1 1 0,-1-1 0,1 0 0,5 0 0,26 2 0,0-1 0,69-7 0,-73 2 0,-1 1 0,1 2 0,0 1 0,41 7 0,-45-1 0,-1 2 0,0 1 0,-1 2 0,0 0 0,43 29 0,-25-15 0,0-1 0,-14-10 0,42 32 0,-62-40 0,-1 0 0,1 1 0,-1 0 0,-1 0 0,0 1 0,0 0 0,-1 1 0,8 14 0,-6-8 0,1 0 0,1-1 0,0 0 0,24 27 0,-28-36 0,1 1 0,0-1 0,0-1 0,0 1 0,1-1 0,0 0 0,0-1 0,0 0 0,0 0 0,1-1 0,14 4 0,-10-3 0,0-1 0,-1 1 0,1 1 0,-1 1 0,0-1 0,0 2 0,-1 0 0,1 0 0,-2 1 0,1 0 0,-1 1 0,0 0 0,-1 1 0,0 0 0,-1 0 0,0 1 0,0 0 0,-1 0 0,-1 1 0,0 0 0,0 0 0,-1 1 0,3 13 0,10 40 0,44 102 0,-46-132 0,1-2 0,2 0 0,2-1 0,34 43 0,-46-65 0,0 0 0,1-1 0,0 0 0,1-1 0,0 0 0,0-1 0,1 0 0,0 0 0,1-2 0,-1 1 0,1-2 0,0 0 0,1 0 0,-1-1 0,1-1 0,0 0 0,0-1 0,0-1 0,27 0 0,-16 0 0,-1-1 0,1-2 0,-1-1 0,0 0 0,0-2 0,0-1 0,29-11 0,-36 12 0,0 0 0,-1 0 0,2 2 0,-1 0 0,19-1 0,90 4 0,-81 1 0,-12 2 0,0 1 0,0 1 0,-1 2 0,45 16 0,-36-11 0,21 6 0,1-2 0,93 11 0,-133-24 0,0 2 0,0 1 0,0 1 0,26 11 0,-29-9 0,1-2 0,0 0 0,1-1 0,0-1 0,27 2 0,53 5 0,-75-8 0,1 0 0,0-2 0,0-1 0,28-2 0,20-11-1365,-47 7-5461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0:38:37.9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0 651 24575,'7'-2'0,"-1"0"0,0-1 0,0 1 0,0-1 0,0-1 0,0 1 0,-1-1 0,1 0 0,-1 0 0,7-8 0,-4 5 0,118-114 0,-80 75 0,72-59 0,-86 80 0,-1 1 0,53-31 0,115-69 0,-146 86 0,-43 30 0,0 0 0,1 1 0,0 0 0,0 0 0,0 1 0,1 1 0,19-7 0,-29 11 0,0 1 0,-1-1 0,1 1 0,0 0 0,0 0 0,-1 0 0,1 0 0,0 0 0,0 0 0,0 0 0,-1 1 0,1-1 0,0 1 0,0-1 0,-1 1 0,1-1 0,-1 1 0,1 0 0,0 0 0,-1 0 0,1 0 0,-1 0 0,2 2 0,-1 0 0,0-1 0,0 1 0,0 0 0,-1 0 0,1 0 0,-1 0 0,0 1 0,0-1 0,0 0 0,0 0 0,0 6 0,0 2 0,0 1 0,-1-1 0,0 0 0,-1 1 0,0-1 0,-5 18 0,4-24 0,0 0 0,0 0 0,0 0 0,-1 0 0,0-1 0,0 1 0,0-1 0,0 0 0,-1 0 0,0 0 0,1 0 0,-2 0 0,1-1 0,-6 4 0,-9 5 0,0-2 0,-28 12 0,-19 10 0,55-24 0,0 0 0,1 0 0,0 1 0,0 0 0,1 1 0,0 0 0,-11 16 0,7-5 0,0 1 0,-18 46 0,20-44 0,-2 0 0,0 0 0,-2-1 0,0-1 0,-1 0 0,-2-2 0,-37 36 0,46-46 0,1 1 0,0 0 0,0 0 0,1 0 0,-7 15 0,-22 32 0,12-22 0,-37 68 0,36-57 0,15-30 0,1 0 0,0 0 0,1 1 0,1 0 0,-8 34 0,12-41 0,0 0 0,-1 0 0,0 0 0,-7 10 0,6-11 0,1 0 0,-1 0 0,2 1 0,-5 19 0,5-5-602,1 37 0,2-60 441,0 27-6665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0:38:43.3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1 454 24575,'9'0'0,"1"1"0,-1 0 0,1 1 0,-1 0 0,0 0 0,0 1 0,0 0 0,0 1 0,0 0 0,-1 0 0,1 1 0,9 7 0,-5-2 0,1 2 0,-2-1 0,1 2 0,-2-1 0,19 28 0,13 11 0,-34-42 0,0 1 0,-1-1 0,0 2 0,-1-1 0,0 1 0,7 16 0,-12-21 0,1-1 0,0 1 0,0 0 0,1-1 0,-1 0 0,1 0 0,0 0 0,1-1 0,-1 1 0,1-1 0,0 0 0,8 5 0,-4-3 0,1-1 0,0-1 0,-1 0 0,1 0 0,1-1 0,18 3 0,4-2 0,0-1 0,0-2 0,58-6 0,-77 3 0,-1-1 0,0 0 0,0-1 0,0 0 0,0-1 0,-1-1 0,0 0 0,0 0 0,0-1 0,15-13 0,4-5 0,0-1 0,32-38 0,-49 46 0,-1 0 0,-1-1 0,-1 0 0,-1-1 0,0 0 0,13-42 0,-7 18 0,10-27 0,-18 44 0,2 1 0,0 1 0,2-1 0,24-37 0,-23 45 0,10-16 0,1 1 0,2 0 0,39-35 0,-64 67 0,0 0 0,-1 0 0,1 0 0,0 0 0,0 0 0,0 1 0,0-1 0,1 0 0,-1 1 0,0-1 0,0 1 0,0-1 0,0 1 0,1 0 0,-1-1 0,0 1 0,0 0 0,1 0 0,-1 0 0,0 0 0,2 0 0,-2 1 0,0-1 0,0 1 0,0-1 0,0 1 0,-1 0 0,1 0 0,0-1 0,-1 1 0,1 0 0,0 0 0,-1 0 0,1 0 0,-1 0 0,1 0 0,-1 0 0,1 0 0,-1 0 0,0 0 0,1 2 0,0 7 0,0 1 0,0-1 0,-2 21 0,1-23 0,-6 717 0,7-483 0,-1-229-52,0-1-1,-1 1 1,-1 0-1,0 0 1,0 0-1,-1-1 1,-1 1-1,0-1 1,-1 0-1,0 0 1,-1-1-1,0 1 1,-1-1-1,0-1 1,-1 1-1,0-1 1,0 0-1,-1-1 1,-1 0-1,0-1 1,0 0-1,0 0 0,-1-1 1,0 0-1,-22 9 1,5-5-6774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6:4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1384 24575,'55'-39'0,"-34"15"0,0-1 0,29-46 0,10-15 0,-40 59 0,18-33 0,-24 35 0,2 1 0,28-33 0,96-74 0,-34 34 0,38-56 0,-127 132 0,2 1 0,0 1 0,1 0 0,1 2 0,31-20 0,-24 19 0,-3 2 0,-1 0 0,2 2 0,47-19 0,-51 25 0,33-20 0,-13 7 0,58-32 0,24-11 0,-106 57 0,0 2 0,0 0 0,1 1 0,-1 1 0,1 1 0,24 0 0,-39 2 0,0 0 0,-1 1 0,1 0 0,0-1 0,-1 1 0,1 0 0,-1 1 0,0-1 0,1 1 0,-1-1 0,0 1 0,0 0 0,0 0 0,0 1 0,0-1 0,0 0 0,-1 1 0,1 0 0,-1-1 0,0 1 0,3 4 0,3 7 0,-1 0 0,0 0 0,8 27 0,1 0 0,-9-25 0,30 58 0,-33-66 0,1-1 0,0 1 0,0-1 0,1 0 0,0-1 0,12 12 0,-15-16 0,0-1 0,0 1 0,0-1 0,1 1 0,-1-1 0,0 0 0,1 0 0,-1 0 0,0-1 0,1 1 0,-1-1 0,1 0 0,-1 0 0,1 0 0,-1 0 0,0-1 0,1 1 0,-1-1 0,1 0 0,-1 0 0,0 0 0,0 0 0,0-1 0,1 1 0,3-4 0,9-5 0,0-1 0,-1 0 0,20-21 0,-19 18 0,153-133 0,-149 129 0,-1-1 0,-1 0 0,29-43 0,20-21 0,-66 82 0,1-1 0,-1 0 0,1 0 0,0 1 0,0-1 0,0 1 0,0-1 0,0 1 0,0 0 0,0 0 0,1 0 0,-1 0 0,0 0 0,0 0 0,1 1 0,-1-1 0,1 1 0,-1-1 0,1 1 0,-1 0 0,0 0 0,1 0 0,-1 1 0,1-1 0,4 2 0,-4-1 0,-1 0 0,1 1 0,0 0 0,-1-1 0,1 1 0,-1 0 0,1 1 0,-1-1 0,0 0 0,0 1 0,0-1 0,0 1 0,-1-1 0,1 1 0,-1 0 0,1 0 0,-1 0 0,0 0 0,1 4 0,0-1 0,0 0 0,0 0 0,0 0 0,1 0 0,-1 0 0,2-1 0,6 10 0,-9-13 0,0-1 0,1 0 0,-1 0 0,1 0 0,-1 0 0,0 0 0,1 0 0,0 0 0,-1 0 0,1 0 0,-1-1 0,1 1 0,0-1 0,0 1 0,-1-1 0,1 0 0,0 0 0,0 0 0,-1 0 0,1 0 0,0 0 0,0 0 0,-1 0 0,1-1 0,0 1 0,-1-1 0,1 1 0,0-1 0,-1 0 0,1 1 0,2-3 0,43-28 0,-41 26 0,1 0 0,0 0 0,0 1 0,0-1 0,0 2 0,1-1 0,0 1 0,0 0 0,-1 0 0,2 1 0,-1 0 0,10 0 0,-13 1 0,0 1 0,-1 0 0,1 0 0,0 1 0,0-1 0,0 1 0,0 0 0,-1 0 0,1 1 0,0-1 0,4 3 0,-6-1 0,0-1 0,0 0 0,0 0 0,-1 1 0,1 0 0,-1-1 0,1 1 0,-1 0 0,0 0 0,0 0 0,0 1 0,-1-1 0,1 0 0,-1 1 0,2 4 0,4 17 0,-5-16 0,0 0 0,1 0 0,0 0 0,1 0 0,8 13 0,-11-20 0,1 0 0,-1 0 0,1 0 0,0 0 0,0 0 0,0-1 0,0 1 0,0-1 0,0 1 0,0-1 0,1 0 0,-1 0 0,1 0 0,-1 0 0,0 0 0,1 0 0,-1-1 0,1 1 0,0-1 0,-1 0 0,1 0 0,-1 0 0,1 0 0,0 0 0,3-1 0,2-1 0,1-1 0,-1 0 0,0 0 0,0-1 0,-1 0 0,13-8 0,-10 5 0,1 1 0,-1 1 0,17-7 0,-24 12 0,0-1 0,-1 0 0,1 0 0,0 1 0,0 0 0,0-1 0,-1 1 0,1 0 0,0 1 0,0-1 0,0 0 0,-1 1 0,1-1 0,0 1 0,-1 0 0,1 0 0,0 0 0,-1 0 0,3 2 0,-1 1 0,0-1 0,0 1 0,-1 0 0,1 0 0,-1 1 0,0-1 0,-1 0 0,1 1 0,-1 0 0,1-1 0,-2 1 0,1 0 0,0 0 0,-1 0 0,0 1 0,0-1 0,0 9 0,0-6 0,1 1 0,-1-1 0,2 0 0,-1 0 0,5 9 0,-6-15 0,1 1 0,0 0 0,0-1 0,-1 0 0,1 1 0,1-1 0,-1 0 0,0 0 0,0 0 0,1 0 0,-1-1 0,1 1 0,0-1 0,-1 1 0,1-1 0,0 0 0,0 0 0,5 1 0,7 0 0,0 0 0,0-1 0,0 0 0,0-1 0,18-3 0,-15 1 0,-1 1 0,0 1 0,27 3 0,-39-1 0,0-1 0,-1 1 0,1 0 0,-1 1 0,0-1 0,0 1 0,0 0 0,0 0 0,0 0 0,0 0 0,-1 1 0,1-1 0,-1 1 0,0 0 0,0 0 0,-1 0 0,1 0 0,1 6 0,-2-6 0,1 0 0,-1 1 0,1-1 0,-1 0 0,1 0 0,1 0 0,-1-1 0,0 1 0,1-1 0,0 0 0,0 0 0,0 0 0,0 0 0,0-1 0,0 0 0,1 1 0,-1-2 0,6 3 0,-3-4 0,0 1 0,0 1 0,0-1 0,0 1 0,0 0 0,0 0 0,-1 1 0,1 0 0,-1 0 0,0 1 0,0 0 0,0 0 0,0 0 0,-1 1 0,0 0 0,6 6 0,-8-7 0,-1-1 0,1 0 0,0 0 0,0 1 0,0-2 0,0 1 0,1 0 0,-1-1 0,1 1 0,0-1 0,0 0 0,-1 0 0,9 2 0,-5-3 0,1 0 0,0 0 0,0 0 0,0-1 0,-1 0 0,15-3 0,-17 2 0,0 1 0,0-1 0,1 1 0,-1 0 0,0 1 0,0-1 0,0 1 0,0 0 0,-1 0 0,1 0 0,0 1 0,0 0 0,-1 0 0,1 0 0,-1 1 0,6 2 0,-2 2 0,-1 1 0,1 0 0,-1 0 0,0 0 0,-1 1 0,9 15 0,55 82 0,-2 3 0,11 16 0,-63-94 0,-14-24 0,1-1 0,0 0 0,0 0 0,1 0 0,0-1 0,0 1 0,0-1 0,7 6 0,-9-8 0,0-1 0,0 0 0,1 0 0,-1 0 0,1-1 0,0 1 0,-1 0 0,1-1 0,0 0 0,0 1 0,0-1 0,4 0 0,-5-1 0,0 0 0,0 0 0,1 0 0,-1-1 0,0 1 0,0-1 0,1 1 0,-1-1 0,0 0 0,0 0 0,0 0 0,0 0 0,0-1 0,0 1 0,-1 0 0,1-1 0,3-2 0,5-5 0,0-1 0,1 1 0,0 0 0,1 1 0,14-9 0,-23 16 0,0-1 0,-1 1 0,1 0 0,0 0 0,0 0 0,0 0 0,-1 0 0,1 1 0,0-1 0,0 1 0,0 0 0,0 0 0,0 0 0,0 0 0,0 1 0,0-1 0,0 1 0,0 0 0,0 0 0,0 0 0,-1 0 0,1 0 0,0 0 0,-1 1 0,1 0 0,2 1 0,18 16 0,-6-3 0,1-1 0,1-2 0,32 19 0,-50-31 0,1 0 0,0 0 0,-1-1 0,1 1 0,-1 0 0,1-1 0,0 0 0,-1 1 0,1-1 0,0 0 0,0 0 0,-1 0 0,1 0 0,0 0 0,0 0 0,-1-1 0,1 1 0,0 0 0,-1-1 0,1 0 0,0 1 0,-1-1 0,2-1 0,1-1 0,0 0 0,0-1 0,-1 0 0,1 1 0,-1-1 0,4-7 0,-4 7 0,-1 0 0,2 0 0,-1 0 0,0 0 0,1 0 0,0 1 0,-1-1 0,10-4 0,-10 6 0,1 0 0,0 1 0,0 0 0,0 0 0,0 0 0,1 0 0,-1 0 0,0 1 0,0 0 0,0 0 0,1 0 0,6 1 0,50 17 0,-9-2 0,14 1 0,-48-11 0,0-1 0,1-1 0,0-1 0,32 2 0,-23-5 0,27 0 0,56-7 0,-94 5 0,0-1 0,0-1 0,0-1 0,0 0 0,-1-1 0,0-1 0,22-12 0,-14 6 0,-2-2 0,0 0 0,0-2 0,-2 0 0,0-1 0,-1-2 0,-1 1 0,-1-2 0,21-32 0,128-228 0,-46 83 0,-75 116-1365,-34 61-5461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0:38:47.2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0 511 24575,'0'-5'0,"0"-6"0,0-6 0,5-4 0,6-9 0,1-3 0,-2-1 0,-2 1 0,-2 1 0,-3 2 0,-2 1 0,4 0 0,1-3 0,4-1 0,5-5 0,5 0 0,-1 2 0,-4 6-8191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0:38:51.2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85 24575,'20'0'0,"0"0"0,0-2 0,0 0 0,0-1 0,0-2 0,34-11 0,-23 4 0,0 2 0,1 1 0,1 1 0,-1 2 0,1 1 0,41-1 0,-34 6 0,188 3 0,-222-2 0,0-1 0,0 1 0,0 0 0,0 1 0,0-1 0,0 1 0,0 0 0,-1 1 0,1 0 0,-1-1 0,1 2 0,-1-1 0,0 1 0,0-1 0,7 9 0,-1 1 0,-1 0 0,-1 1 0,-1 0 0,11 24 0,-15-30 0,19 35 0,40 59 0,-52-87 0,0-1 0,0 0 0,2-1 0,0 0 0,0 0 0,1-2 0,18 13 0,-15-15 0,1-1 0,0 0 0,0-1 0,0-1 0,0-1 0,1-1 0,35 4 0,10-4 0,66-4 0,-3 0 0,-105 0 0,0 2 0,0 0 0,0 2 0,0 0 0,0 2 0,-1 0 0,0 2 0,0 0 0,-1 1 0,0 1 0,-1 1 0,0 0 0,28 24 0,74 67 0,-109-95 0,1 1 0,-1-2 0,1 0 0,0 0 0,14 3 0,26 12 0,-30-12 0,1 0 0,1-1 0,0-2 0,0 0 0,0-2 0,1 0 0,-1-2 0,1-1 0,27-2 0,-42 0 0,0 2 0,0 0 0,0 0 0,0 1 0,0 0 0,-1 1 0,1 0 0,-1 1 0,12 5 0,0 3 0,-1 0 0,-1 2 0,19 16 0,-8-5-682,34 34-1,-48-40-6143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0:39:05.8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24575,'5'0'0,"5"0"0,2 5 0,-1 6 0,2 1 0,-2 3 0,3 4 0,3-2 0,4-3 0,2-5 0,-2-3-8191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6:4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0 997 24575,'33'0'0,"-11"-1"0,-1 1 0,43 6 0,-57-4 0,0 0 0,0 0 0,0 0 0,0 1 0,0 0 0,-1 0 0,1 1 0,-1 0 0,0 0 0,0 1 0,0-1 0,7 9 0,7 5 0,36 28 0,-39-33 0,0 0 0,-1 1 0,27 30 0,-33-32 0,1 0 0,1-1 0,0 0 0,0-1 0,25 16 0,73 33 0,-71-40 0,-22-10 0,-1-1 0,1-1 0,0 0 0,1-2 0,0 0 0,-1 0 0,2-2 0,-1 0 0,19 0 0,-16-3 0,229-2 0,-229-1 0,0 0 0,0-2 0,-1 0 0,0-1 0,29-13 0,-2-3 0,45-29 0,-68 35 0,0 0 0,-1-2 0,-1 0 0,19-22 0,71-90 0,-110 127 0,12-13 0,-7 8 0,0-1 0,0 0 0,-1 0 0,0 0 0,7-17 0,9-20 0,2 2 0,38-54 0,-16 27 0,177-311 0,-138 232 0,-68 117-455,-1 0 0,20-65 0,-30 81-6371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6:4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1685 24575,'35'0'0,"-15"-1"0,-1 1 0,34 4 0,-47-3 0,0 1 0,0-1 0,1 1 0,-1 1 0,0-1 0,-1 1 0,1 0 0,0 0 0,-1 1 0,0-1 0,1 1 0,4 6 0,22 22 0,-13-12 0,1 0 0,24 17 0,-36-31 0,28 21 0,0-2 0,2-1 0,47 21 0,-65-38 0,1 0 0,-1-2 0,28 4 0,-23-5 0,39 12 0,-35-9 0,0-1 0,0-2 0,0-1 0,0-1 0,1-1 0,38-5 0,13 2 0,-63 1 0,1-1 0,-1-1 0,0 0 0,0-1 0,0-1 0,0-1 0,-1-1 0,0 0 0,0-1 0,-1-1 0,0 0 0,24-19 0,134-135 0,-159 148 0,1-3 0,-1-1 0,-1-1 0,-1 0 0,-1 0 0,14-33 0,23-37 0,-21 42 0,-3-1 0,26-74 0,20-39 0,87-92 0,-143 233 0,-5 4 0,-1-1 0,0 0 0,11-38 0,9-18 0,26-68 0,-46 116 0,12-53 0,-15 55 0,0 1 0,15-37 0,-13 39 0,-1 0 0,-1-1 0,-1 0 0,-1 0 0,0 0 0,-1-44 0,0 24 0,-2 30-273,1 0 0,0 1 0,1-1 0,5-13 0,-2 9-6553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6:5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0 531 24575,'4'0'0,"-1"-1"0,1 0 0,-1 0 0,1 0 0,-1-1 0,0 1 0,1-1 0,-1 1 0,0-1 0,0 0 0,0-1 0,0 1 0,0 0 0,-1-1 0,1 1 0,-1-1 0,0 0 0,0 0 0,3-5 0,3-3 0,-1-1 0,-1 0 0,9-24 0,-1-11 0,-10 30 0,1 1 0,13-29 0,-4 21 0,-2-2 0,-1 0 0,-1 0 0,-1-1 0,-1 0 0,-2 0 0,4-35 0,-6 38-1365,-1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7:2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1 690 24575,'24'-26'0,"-18"18"0,0 1 0,0 0 0,1 0 0,0 0 0,1 1 0,10-7 0,-16 12 0,1 0 0,-1 0 0,1 0 0,-1 0 0,1 0 0,0 1 0,-1 0 0,1-1 0,0 1 0,-1 0 0,1 0 0,0 0 0,-1 0 0,1 1 0,-1-1 0,1 1 0,0 0 0,-1 0 0,1-1 0,-1 2 0,0-1 0,1 0 0,-1 0 0,0 1 0,0-1 0,1 1 0,-1 0 0,2 2 0,16 15 0,-1 2 0,-1 0 0,18 28 0,-22-29 0,1 0 0,0-1 0,1-1 0,31 27 0,-40-41 0,-1 1 0,1-1 0,0 0 0,1 0 0,-1-1 0,1 0 0,-1 0 0,1-1 0,0 0 0,0 0 0,0-1 0,0 0 0,0 0 0,0-1 0,1 0 0,-1-1 0,0 1 0,10-4 0,-12 3 0,0-1 0,1 0 0,-1 0 0,0-1 0,0 0 0,-1 0 0,1 0 0,0-1 0,-1 0 0,0 0 0,0 0 0,0-1 0,-1 0 0,0 0 0,1 0 0,-2 0 0,6-9 0,4-9 0,-1-2 0,-2 1 0,9-28 0,1-2 0,-2 4 0,14-64 0,-23 76 0,1 1 0,2 0 0,1 0 0,20-35 0,-10 30 0,66-111 0,-86 149 0,1-1 0,-1 0 0,0 1 0,1 0 0,0 0 0,0 0 0,1 0 0,-1 1 0,0-1 0,1 1 0,9-4 0,-11 6 0,0 0 0,1 0 0,-1 1 0,0-1 0,0 1 0,0 0 0,1 0 0,-1 0 0,0 0 0,0 0 0,1 1 0,-1-1 0,0 1 0,0 0 0,0 0 0,0 0 0,0 1 0,0-1 0,0 1 0,-1-1 0,5 5 0,11 8 0,27 26 0,-5-3 0,-39-36 5,0 1 0,1-2 0,-1 1 0,1 0 0,-1 0 0,0 0 0,1-1 0,0 1 0,-1 0 0,1-1 0,-1 0 0,1 1 0,0-1 0,-1 0 0,1 0 0,-1 0 0,1 0 0,0 0 0,-1 0 0,1 0 0,0-1 0,-1 1 0,3-1 0,-3 0-46,0 1-1,0-1 1,0 0 0,0 1 0,0-1-1,-1 0 1,1 1 0,0-1 0,0 0-1,-1 0 1,1 0 0,-1 0 0,1 0-1,-1 0 1,1 0 0,-1 0 0,1 0-1,-1 0 1,0 0 0,0 0 0,1 0-1,-1 0 1,0 0 0,0 0 0,0 0-1,0 0 1,0 0 0,0 0 0,-1 0-1,1-1 1,0 1 0,-1 0 0,1 0-1,0 0 1,-2-1 0,-4-10-6785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7:3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3227 310 24575,'-3'2'0,"-1"1"0,1-1 0,-1 0 0,0 0 0,0 0 0,0-1 0,1 1 0,-1-1 0,0 0 0,-1 0 0,1-1 0,0 1 0,-6-1 0,-57-1 0,57 0 0,1-1 0,-1 0 0,0-1 0,1 0 0,0 0 0,0-1 0,0 0 0,0-1 0,0 0 0,1 0 0,-13-11 0,-6-8 0,-44-51 0,43 45 0,9 9 0,-1-1 0,-34-30 0,46 46 0,0 0 0,0 0 0,-1 1 0,0 0 0,0 0 0,-1 1 0,1 1 0,-14-4 0,17 5 0,0 1 0,-1 0 0,1 1 0,0-1 0,-1 1 0,1 1 0,0-1 0,-1 1 0,1 0 0,0 0 0,-9 4 0,-1 2 0,0 0 0,-26 16 0,31-16 0,0 0 0,0-1 0,-1 0 0,0-1 0,0-1 0,0 0 0,-16 3 0,8-5 0,-40-2 0,44-1 0,0 1 0,-1 0 0,-23 5 0,34-4 0,1 1 0,-1-1 0,1 1 0,0 0 0,-1 1 0,1-1 0,1 1 0,-1 0 0,0 0 0,1 1 0,-1 0 0,1-1 0,0 1 0,-4 5 0,-6 8 0,-1 3 0,-36 34 0,44-48 0,-1 0 0,0 0 0,0-1 0,0 0 0,-1 0 0,0-1 0,0 0 0,-12 3 0,-73 28 0,76-26 0,-1-1 0,0-1 0,0-1 0,-1-1 0,0 0 0,1-1 0,-38 1 0,-18-6 0,7 1 0,-90-12 0,-18-21 0,103 17 0,0 3 0,-143-6 0,203 19 0,0 0 0,0-1 0,-1 2 0,1-1 0,0 2 0,0 0 0,0 0 0,0 2 0,0-1 0,1 2 0,-1-1 0,-11 8 0,6-2 0,0 1 0,1 1 0,1 0 0,0 1 0,0 1 0,1 1 0,1 0 0,1 1 0,0 0 0,-20 34 0,-42 85 0,18-22 0,44-81 0,-2-1 0,-37 58 0,42-75 0,-1 0 0,-1-1 0,0 0 0,0-1 0,-1 0 0,-1-1 0,-26 17 0,-96 40-1365,116-60-5461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27:4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649 616 24575,'-8'0'0,"1"0"0,0-1 0,0 0 0,0 0 0,0-1 0,0 0 0,1 0 0,-1-1 0,0 0 0,1 0 0,0 0 0,0-1 0,0 0 0,0 0 0,0 0 0,1-1 0,0 0 0,-9-10 0,-1-7 0,0 1 0,1-2 0,-19-45 0,19 39 0,-22-35 0,-45-65 0,71 114 0,-1 0 0,0 1 0,-1 0 0,0 1 0,-1 0 0,-1 1 0,0 1 0,-1 0 0,0 1 0,0 0 0,-1 1 0,0 1 0,-1 1 0,-25-8 0,-14-1-1365,34 12-5461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52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65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5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25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9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36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54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9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2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3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35.png"/><Relationship Id="rId21" Type="http://schemas.openxmlformats.org/officeDocument/2006/relationships/image" Target="../media/image26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39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6" Type="http://schemas.openxmlformats.org/officeDocument/2006/relationships/customXml" Target="../ink/ink7.xml"/><Relationship Id="rId29" Type="http://schemas.openxmlformats.org/officeDocument/2006/relationships/image" Target="../media/image30.png"/><Relationship Id="rId11" Type="http://schemas.openxmlformats.org/officeDocument/2006/relationships/image" Target="../media/image21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34.png"/><Relationship Id="rId40" Type="http://schemas.openxmlformats.org/officeDocument/2006/relationships/customXml" Target="../ink/ink19.xml"/><Relationship Id="rId45" Type="http://schemas.openxmlformats.org/officeDocument/2006/relationships/image" Target="../media/image38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40.png"/><Relationship Id="rId10" Type="http://schemas.openxmlformats.org/officeDocument/2006/relationships/customXml" Target="../ink/ink4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4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2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9.png"/><Relationship Id="rId30" Type="http://schemas.openxmlformats.org/officeDocument/2006/relationships/customXml" Target="../ink/ink14.xml"/><Relationship Id="rId35" Type="http://schemas.openxmlformats.org/officeDocument/2006/relationships/image" Target="../media/image33.png"/><Relationship Id="rId43" Type="http://schemas.openxmlformats.org/officeDocument/2006/relationships/image" Target="../media/image37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3" Type="http://schemas.openxmlformats.org/officeDocument/2006/relationships/image" Target="../media/image17.jpeg"/><Relationship Id="rId12" Type="http://schemas.openxmlformats.org/officeDocument/2006/relationships/customXml" Target="../ink/ink5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0" Type="http://schemas.openxmlformats.org/officeDocument/2006/relationships/customXml" Target="../ink/ink9.xml"/><Relationship Id="rId41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customXml" Target="../ink/ink28.xml"/><Relationship Id="rId18" Type="http://schemas.openxmlformats.org/officeDocument/2006/relationships/image" Target="../media/image50.png"/><Relationship Id="rId3" Type="http://schemas.openxmlformats.org/officeDocument/2006/relationships/image" Target="../media/image19.jpeg"/><Relationship Id="rId21" Type="http://schemas.openxmlformats.org/officeDocument/2006/relationships/customXml" Target="../ink/ink32.xml"/><Relationship Id="rId7" Type="http://schemas.openxmlformats.org/officeDocument/2006/relationships/customXml" Target="../ink/ink25.xml"/><Relationship Id="rId12" Type="http://schemas.openxmlformats.org/officeDocument/2006/relationships/image" Target="../media/image47.png"/><Relationship Id="rId17" Type="http://schemas.openxmlformats.org/officeDocument/2006/relationships/customXml" Target="../ink/ink30.xml"/><Relationship Id="rId2" Type="http://schemas.openxmlformats.org/officeDocument/2006/relationships/image" Target="../media/image18.jpeg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5" Type="http://schemas.openxmlformats.org/officeDocument/2006/relationships/customXml" Target="../ink/ink29.xml"/><Relationship Id="rId10" Type="http://schemas.openxmlformats.org/officeDocument/2006/relationships/image" Target="../media/image46.png"/><Relationship Id="rId19" Type="http://schemas.openxmlformats.org/officeDocument/2006/relationships/customXml" Target="../ink/ink31.xml"/><Relationship Id="rId4" Type="http://schemas.openxmlformats.org/officeDocument/2006/relationships/image" Target="../media/image41.png"/><Relationship Id="rId9" Type="http://schemas.openxmlformats.org/officeDocument/2006/relationships/customXml" Target="../ink/ink26.xml"/><Relationship Id="rId14" Type="http://schemas.openxmlformats.org/officeDocument/2006/relationships/image" Target="../media/image48.png"/><Relationship Id="rId22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B27ED8-BB1C-09AE-80AC-2CB93ED74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8" r="18138" b="-1"/>
          <a:stretch/>
        </p:blipFill>
        <p:spPr>
          <a:xfrm>
            <a:off x="4545660" y="10"/>
            <a:ext cx="7646340" cy="6857990"/>
          </a:xfrm>
          <a:custGeom>
            <a:avLst/>
            <a:gdLst/>
            <a:ahLst/>
            <a:cxnLst/>
            <a:rect l="l" t="t" r="r" b="b"/>
            <a:pathLst>
              <a:path w="7646340" h="6858000">
                <a:moveTo>
                  <a:pt x="635077" y="0"/>
                </a:moveTo>
                <a:lnTo>
                  <a:pt x="7646340" y="0"/>
                </a:lnTo>
                <a:lnTo>
                  <a:pt x="7646340" y="6858000"/>
                </a:lnTo>
                <a:lnTo>
                  <a:pt x="1925271" y="6858000"/>
                </a:lnTo>
                <a:lnTo>
                  <a:pt x="2445" y="2512588"/>
                </a:lnTo>
                <a:lnTo>
                  <a:pt x="0" y="25136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94E24B-C32F-4E65-58CA-0DA715B79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2179" y="305716"/>
            <a:ext cx="5329509" cy="1984633"/>
          </a:xfrm>
          <a:effectLst/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000">
                <a:latin typeface="Times New Roman"/>
                <a:cs typeface="Times New Roman"/>
              </a:rPr>
              <a:t>RESERVOIR CHARACTERIZATION USING THE 3D SEISMIC DATA AND WIRELINE LOGS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775C8-F3E9-F257-F5DC-B48E27F00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6882" y="3340673"/>
            <a:ext cx="4062942" cy="262077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/>
              <a:t>SUBMITTED BY :</a:t>
            </a:r>
            <a:endParaRPr lang="en-US"/>
          </a:p>
          <a:p>
            <a:pPr marL="342900" indent="-342900">
              <a:buAutoNum type="arabicPeriod"/>
            </a:pPr>
            <a:r>
              <a:rPr lang="en-US" sz="1800"/>
              <a:t>Aman Kumar (22MC0011)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sz="1800"/>
              <a:t>2. Debajyoti Banerjee (22MC0037)</a:t>
            </a:r>
          </a:p>
          <a:p>
            <a:pPr>
              <a:buClr>
                <a:srgbClr val="1287C3"/>
              </a:buClr>
            </a:pPr>
            <a:r>
              <a:rPr lang="en-US" sz="1800"/>
              <a:t>3. Nandan Mukherjee (22MC0057)</a:t>
            </a:r>
          </a:p>
          <a:p>
            <a:r>
              <a:rPr lang="en-US" sz="1800"/>
              <a:t>4. Sandipan Karmakar (22MC0077)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sz="1800"/>
              <a:t>5. </a:t>
            </a:r>
            <a:r>
              <a:rPr lang="en-US" sz="1800" err="1"/>
              <a:t>Saptashi</a:t>
            </a:r>
            <a:r>
              <a:rPr lang="en-US" sz="1800"/>
              <a:t> Chatterjee (22MC0082)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8C889-37A3-CC23-B86B-AE0CB40AEB28}"/>
              </a:ext>
            </a:extLst>
          </p:cNvPr>
          <p:cNvSpPr txBox="1"/>
          <p:nvPr/>
        </p:nvSpPr>
        <p:spPr>
          <a:xfrm>
            <a:off x="-200552" y="5963320"/>
            <a:ext cx="649056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latin typeface="Times New Roman"/>
                <a:cs typeface="Times New Roman"/>
              </a:rPr>
              <a:t>Instructor: Prof. Saurabh Datta Gupta</a:t>
            </a:r>
            <a:endParaRPr lang="en-US" sz="3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A34D2C-C2FF-7329-A317-EA6EE96C3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8346" y="-245075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64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104CD9F-9A1E-CA92-2B1B-118DC57AEE8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5635" t="6174" r="7903" b="3668"/>
          <a:stretch/>
        </p:blipFill>
        <p:spPr>
          <a:xfrm>
            <a:off x="0" y="860425"/>
            <a:ext cx="5818188" cy="5267325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7F5C11-E468-C08B-5D03-54A3C1005860}"/>
              </a:ext>
            </a:extLst>
          </p:cNvPr>
          <p:cNvSpPr txBox="1"/>
          <p:nvPr/>
        </p:nvSpPr>
        <p:spPr>
          <a:xfrm>
            <a:off x="1346574" y="5842332"/>
            <a:ext cx="3283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Inline 406 from the Original seismic data</a:t>
            </a:r>
            <a:endParaRPr lang="en-I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120A70-7BCD-A788-546E-984CAAABA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89625"/>
            <a:ext cx="5728858" cy="454831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29C781E-36A2-7D07-C9BB-0D395A52D55A}"/>
              </a:ext>
            </a:extLst>
          </p:cNvPr>
          <p:cNvSpPr/>
          <p:nvPr/>
        </p:nvSpPr>
        <p:spPr>
          <a:xfrm>
            <a:off x="6968615" y="3104524"/>
            <a:ext cx="1398637" cy="779217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FA58B0-3E6D-B9AA-9CEE-DFDF533FEB9A}"/>
              </a:ext>
            </a:extLst>
          </p:cNvPr>
          <p:cNvCxnSpPr>
            <a:cxnSpLocks/>
          </p:cNvCxnSpPr>
          <p:nvPr/>
        </p:nvCxnSpPr>
        <p:spPr>
          <a:xfrm>
            <a:off x="9744496" y="2146279"/>
            <a:ext cx="113073" cy="8288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8B5AE7-53AD-E928-B0FF-7F89F224576C}"/>
              </a:ext>
            </a:extLst>
          </p:cNvPr>
          <p:cNvCxnSpPr>
            <a:cxnSpLocks/>
          </p:cNvCxnSpPr>
          <p:nvPr/>
        </p:nvCxnSpPr>
        <p:spPr>
          <a:xfrm>
            <a:off x="9857569" y="2146279"/>
            <a:ext cx="584289" cy="1196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BB88EC-E3EC-87E4-F7DD-89083D12DF24}"/>
              </a:ext>
            </a:extLst>
          </p:cNvPr>
          <p:cNvCxnSpPr>
            <a:cxnSpLocks/>
          </p:cNvCxnSpPr>
          <p:nvPr/>
        </p:nvCxnSpPr>
        <p:spPr>
          <a:xfrm flipH="1">
            <a:off x="8032955" y="2162808"/>
            <a:ext cx="567366" cy="9417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DB5A77F-A762-BBC2-D885-9F9DF7637371}"/>
              </a:ext>
            </a:extLst>
          </p:cNvPr>
          <p:cNvSpPr txBox="1"/>
          <p:nvPr/>
        </p:nvSpPr>
        <p:spPr>
          <a:xfrm>
            <a:off x="8383149" y="1882690"/>
            <a:ext cx="1769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Amplitude anomaly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1F5308-8B46-C726-503C-2F99D42AEE76}"/>
              </a:ext>
            </a:extLst>
          </p:cNvPr>
          <p:cNvCxnSpPr>
            <a:cxnSpLocks/>
          </p:cNvCxnSpPr>
          <p:nvPr/>
        </p:nvCxnSpPr>
        <p:spPr>
          <a:xfrm>
            <a:off x="8992492" y="2211117"/>
            <a:ext cx="279327" cy="129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181DFD-0F39-C728-B6C5-95200CDC1439}"/>
              </a:ext>
            </a:extLst>
          </p:cNvPr>
          <p:cNvSpPr txBox="1"/>
          <p:nvPr/>
        </p:nvSpPr>
        <p:spPr>
          <a:xfrm>
            <a:off x="6161921" y="5618106"/>
            <a:ext cx="5662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Instantaneous amplitude attribute co-rendered with original seismic section in the inline section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CA2E80C-D799-BDDC-8143-4708A2253902}"/>
              </a:ext>
            </a:extLst>
          </p:cNvPr>
          <p:cNvSpPr/>
          <p:nvPr/>
        </p:nvSpPr>
        <p:spPr>
          <a:xfrm rot="21005761">
            <a:off x="638601" y="2170275"/>
            <a:ext cx="2095444" cy="655853"/>
          </a:xfrm>
          <a:prstGeom prst="ellipse">
            <a:avLst/>
          </a:prstGeom>
          <a:noFill/>
          <a:ln w="285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0D2E9F0-7ECE-9219-1A60-E543BEF5FF42}"/>
              </a:ext>
            </a:extLst>
          </p:cNvPr>
          <p:cNvSpPr/>
          <p:nvPr/>
        </p:nvSpPr>
        <p:spPr>
          <a:xfrm>
            <a:off x="108155" y="117987"/>
            <a:ext cx="11808542" cy="74183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Seismic Interpretation</a:t>
            </a:r>
            <a:r>
              <a:rPr lang="en-IN" sz="36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(Attribute analysis)</a:t>
            </a:r>
            <a:endParaRPr lang="en-IN" sz="36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16C9069-D5C1-67AE-89CD-AB433937A2EA}"/>
                  </a:ext>
                </a:extLst>
              </p14:cNvPr>
              <p14:cNvContentPartPr/>
              <p14:nvPr/>
            </p14:nvContentPartPr>
            <p14:xfrm>
              <a:off x="319680" y="3915514"/>
              <a:ext cx="2467440" cy="715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16C9069-D5C1-67AE-89CD-AB433937A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679" y="3906519"/>
                <a:ext cx="2485083" cy="733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8DD6E9C-1CDD-CF67-EDE4-D703389F71B0}"/>
                  </a:ext>
                </a:extLst>
              </p14:cNvPr>
              <p14:cNvContentPartPr/>
              <p14:nvPr/>
            </p14:nvContentPartPr>
            <p14:xfrm>
              <a:off x="725040" y="4287754"/>
              <a:ext cx="2151360" cy="7081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8DD6E9C-1CDD-CF67-EDE4-D703389F71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6040" y="4278754"/>
                <a:ext cx="2169000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A9FD6C5-BC69-4104-C23C-BD455CBC249D}"/>
                  </a:ext>
                </a:extLst>
              </p14:cNvPr>
              <p14:cNvContentPartPr/>
              <p14:nvPr/>
            </p14:nvContentPartPr>
            <p14:xfrm>
              <a:off x="561600" y="4805434"/>
              <a:ext cx="2112840" cy="4986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A9FD6C5-BC69-4104-C23C-BD455CBC24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600" y="4796434"/>
                <a:ext cx="213048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543A43F-7D5C-8BC5-9803-5B036729C2D3}"/>
                  </a:ext>
                </a:extLst>
              </p14:cNvPr>
              <p14:cNvContentPartPr/>
              <p14:nvPr/>
            </p14:nvContentPartPr>
            <p14:xfrm>
              <a:off x="1887480" y="4931434"/>
              <a:ext cx="808560" cy="5097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543A43F-7D5C-8BC5-9803-5B036729C2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78480" y="4922434"/>
                <a:ext cx="82620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0BC9EC1-05B7-050F-D622-6DF3F1B09BDB}"/>
                  </a:ext>
                </a:extLst>
              </p14:cNvPr>
              <p14:cNvContentPartPr/>
              <p14:nvPr/>
            </p14:nvContentPartPr>
            <p14:xfrm>
              <a:off x="1972440" y="4873114"/>
              <a:ext cx="805680" cy="732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0BC9EC1-05B7-050F-D622-6DF3F1B09B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3436" y="4864118"/>
                <a:ext cx="823328" cy="750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722F760-A847-7960-D298-8302F489DA01}"/>
                  </a:ext>
                </a:extLst>
              </p14:cNvPr>
              <p14:cNvContentPartPr/>
              <p14:nvPr/>
            </p14:nvContentPartPr>
            <p14:xfrm>
              <a:off x="2697480" y="4753234"/>
              <a:ext cx="81720" cy="191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722F760-A847-7960-D298-8302F489DA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88480" y="4744234"/>
                <a:ext cx="993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42A91AC-CC5C-1795-87AE-BDEE7E3FBD60}"/>
                  </a:ext>
                </a:extLst>
              </p14:cNvPr>
              <p14:cNvContentPartPr/>
              <p14:nvPr/>
            </p14:nvContentPartPr>
            <p14:xfrm>
              <a:off x="2991240" y="3840274"/>
              <a:ext cx="435600" cy="321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42A91AC-CC5C-1795-87AE-BDEE7E3FBD6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82240" y="3831264"/>
                <a:ext cx="453240" cy="33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36E63F2-5521-7249-15A0-0381D981BBFE}"/>
                  </a:ext>
                </a:extLst>
              </p14:cNvPr>
              <p14:cNvContentPartPr/>
              <p14:nvPr/>
            </p14:nvContentPartPr>
            <p14:xfrm>
              <a:off x="752040" y="5178754"/>
              <a:ext cx="1161720" cy="390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36E63F2-5521-7249-15A0-0381D981BB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3040" y="5169754"/>
                <a:ext cx="11793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82FB845-AAC7-C4DB-C9A1-A3C384113665}"/>
                  </a:ext>
                </a:extLst>
              </p14:cNvPr>
              <p14:cNvContentPartPr/>
              <p14:nvPr/>
            </p14:nvContentPartPr>
            <p14:xfrm>
              <a:off x="1758600" y="5257954"/>
              <a:ext cx="233640" cy="2217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82FB845-AAC7-C4DB-C9A1-A3C38411366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49614" y="5248954"/>
                <a:ext cx="251253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A1E4678-4733-57DE-4521-EA2B2EEDB81D}"/>
                  </a:ext>
                </a:extLst>
              </p14:cNvPr>
              <p14:cNvContentPartPr/>
              <p14:nvPr/>
            </p14:nvContentPartPr>
            <p14:xfrm>
              <a:off x="3722760" y="4134394"/>
              <a:ext cx="1749960" cy="10130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A1E4678-4733-57DE-4521-EA2B2EEDB81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13762" y="4125394"/>
                <a:ext cx="1767596" cy="10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461D78D-770D-F464-7FBC-D10714BF1C8E}"/>
                  </a:ext>
                </a:extLst>
              </p14:cNvPr>
              <p14:cNvContentPartPr/>
              <p14:nvPr/>
            </p14:nvContentPartPr>
            <p14:xfrm>
              <a:off x="3598560" y="3616714"/>
              <a:ext cx="137520" cy="537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461D78D-770D-F464-7FBC-D10714BF1C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89560" y="3607714"/>
                <a:ext cx="155160" cy="55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B469357-B7BF-9B58-5446-61218C976248}"/>
              </a:ext>
            </a:extLst>
          </p:cNvPr>
          <p:cNvGrpSpPr/>
          <p:nvPr/>
        </p:nvGrpSpPr>
        <p:grpSpPr>
          <a:xfrm>
            <a:off x="2678040" y="3592954"/>
            <a:ext cx="2878200" cy="2044440"/>
            <a:chOff x="2678040" y="3592954"/>
            <a:chExt cx="2878200" cy="20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12F9F6D-EF3E-90B8-B319-5C9BE3F7DB17}"/>
                    </a:ext>
                  </a:extLst>
                </p14:cNvPr>
                <p14:cNvContentPartPr/>
                <p14:nvPr/>
              </p14:nvContentPartPr>
              <p14:xfrm>
                <a:off x="2678040" y="4054834"/>
                <a:ext cx="325800" cy="850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12F9F6D-EF3E-90B8-B319-5C9BE3F7DB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69040" y="4045834"/>
                  <a:ext cx="343440" cy="86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978CA20-A197-7B43-C2FF-88305D79BBED}"/>
                    </a:ext>
                  </a:extLst>
                </p14:cNvPr>
                <p14:cNvContentPartPr/>
                <p14:nvPr/>
              </p14:nvContentPartPr>
              <p14:xfrm>
                <a:off x="2867040" y="4063114"/>
                <a:ext cx="129960" cy="267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978CA20-A197-7B43-C2FF-88305D79BB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58065" y="4054114"/>
                  <a:ext cx="147551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304FB1F-B803-A37D-7023-645D3B1349CF}"/>
                    </a:ext>
                  </a:extLst>
                </p14:cNvPr>
                <p14:cNvContentPartPr/>
                <p14:nvPr/>
              </p14:nvContentPartPr>
              <p14:xfrm>
                <a:off x="3435480" y="3592954"/>
                <a:ext cx="509760" cy="2024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304FB1F-B803-A37D-7023-645D3B1349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26480" y="3583952"/>
                  <a:ext cx="527400" cy="2042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0EE1A5D-6B3D-A2D0-9F42-4436B806FA17}"/>
                    </a:ext>
                  </a:extLst>
                </p14:cNvPr>
                <p14:cNvContentPartPr/>
                <p14:nvPr/>
              </p14:nvContentPartPr>
              <p14:xfrm>
                <a:off x="2781720" y="4755394"/>
                <a:ext cx="26280" cy="150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0EE1A5D-6B3D-A2D0-9F42-4436B806FA1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2842" y="4746372"/>
                  <a:ext cx="43682" cy="167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CA8C3C9-7295-ACE7-E635-560B57B1EF0A}"/>
                    </a:ext>
                  </a:extLst>
                </p14:cNvPr>
                <p14:cNvContentPartPr/>
                <p14:nvPr/>
              </p14:nvContentPartPr>
              <p14:xfrm>
                <a:off x="3755520" y="4264714"/>
                <a:ext cx="1800720" cy="1176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CA8C3C9-7295-ACE7-E635-560B57B1EF0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46522" y="4255714"/>
                  <a:ext cx="1818356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3C2A2DF-C070-2B0F-1340-51AD1C93CD44}"/>
                    </a:ext>
                  </a:extLst>
                </p14:cNvPr>
                <p14:cNvContentPartPr/>
                <p14:nvPr/>
              </p14:nvContentPartPr>
              <p14:xfrm>
                <a:off x="4173480" y="5297554"/>
                <a:ext cx="862920" cy="321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3C2A2DF-C070-2B0F-1340-51AD1C93CD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64476" y="5288554"/>
                  <a:ext cx="880567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B25925E-5F34-2A32-6210-95165BF2D624}"/>
                    </a:ext>
                  </a:extLst>
                </p14:cNvPr>
                <p14:cNvContentPartPr/>
                <p14:nvPr/>
              </p14:nvContentPartPr>
              <p14:xfrm>
                <a:off x="4077360" y="5538754"/>
                <a:ext cx="135720" cy="98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B25925E-5F34-2A32-6210-95165BF2D6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68336" y="5529754"/>
                  <a:ext cx="153407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44C8377-887D-A304-AD69-826488517474}"/>
                  </a:ext>
                </a:extLst>
              </p14:cNvPr>
              <p14:cNvContentPartPr/>
              <p14:nvPr/>
            </p14:nvContentPartPr>
            <p14:xfrm>
              <a:off x="2597760" y="3843463"/>
              <a:ext cx="1099800" cy="17276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44C8377-887D-A304-AD69-82648851747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43760" y="3735440"/>
                <a:ext cx="1207440" cy="1943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3DC5BEE-37B4-DD65-F76E-C33CD9F95E99}"/>
                  </a:ext>
                </a:extLst>
              </p14:cNvPr>
              <p14:cNvContentPartPr/>
              <p14:nvPr/>
            </p14:nvContentPartPr>
            <p14:xfrm>
              <a:off x="2817836" y="4604284"/>
              <a:ext cx="178920" cy="740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3DC5BEE-37B4-DD65-F76E-C33CD9F95E9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63836" y="4496231"/>
                <a:ext cx="286560" cy="956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F58E74B-30E7-CDD6-5C91-2E01ACD959AB}"/>
                  </a:ext>
                </a:extLst>
              </p14:cNvPr>
              <p14:cNvContentPartPr/>
              <p14:nvPr/>
            </p14:nvContentPartPr>
            <p14:xfrm>
              <a:off x="2657276" y="4841164"/>
              <a:ext cx="184320" cy="5886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F58E74B-30E7-CDD6-5C91-2E01ACD959A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39276" y="4805164"/>
                <a:ext cx="21996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BCE63E6-2423-A7F9-8092-2FC80B272FA2}"/>
                  </a:ext>
                </a:extLst>
              </p14:cNvPr>
              <p14:cNvContentPartPr/>
              <p14:nvPr/>
            </p14:nvContentPartPr>
            <p14:xfrm>
              <a:off x="2478356" y="5390884"/>
              <a:ext cx="1316880" cy="194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BCE63E6-2423-A7F9-8092-2FC80B272FA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60356" y="5354884"/>
                <a:ext cx="13525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A0F98C8-75AD-D508-14C4-F337B7417BE4}"/>
                  </a:ext>
                </a:extLst>
              </p14:cNvPr>
              <p14:cNvContentPartPr/>
              <p14:nvPr/>
            </p14:nvContentPartPr>
            <p14:xfrm>
              <a:off x="2815676" y="3680524"/>
              <a:ext cx="741240" cy="13212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A0F98C8-75AD-D508-14C4-F337B7417BE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97676" y="3644524"/>
                <a:ext cx="776880" cy="1392840"/>
              </a:xfrm>
              <a:prstGeom prst="rect">
                <a:avLst/>
              </a:prstGeom>
            </p:spPr>
          </p:pic>
        </mc:Fallback>
      </mc:AlternateContent>
      <p:sp>
        <p:nvSpPr>
          <p:cNvPr id="121" name="Oval 120">
            <a:extLst>
              <a:ext uri="{FF2B5EF4-FFF2-40B4-BE49-F238E27FC236}">
                <a16:creationId xmlns:a16="http://schemas.microsoft.com/office/drawing/2014/main" id="{45993A6B-5BDB-5753-77C1-E554367EC7BA}"/>
              </a:ext>
            </a:extLst>
          </p:cNvPr>
          <p:cNvSpPr/>
          <p:nvPr/>
        </p:nvSpPr>
        <p:spPr>
          <a:xfrm rot="21323189">
            <a:off x="3475549" y="1833328"/>
            <a:ext cx="2112075" cy="475232"/>
          </a:xfrm>
          <a:prstGeom prst="ellipse">
            <a:avLst/>
          </a:prstGeom>
          <a:noFill/>
          <a:ln w="285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834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E5E12B-97E4-34CA-7DC4-61752F1AED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6872288" cy="52657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9724D-0FF8-DED9-3E93-94C305FD9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51" y="170670"/>
            <a:ext cx="5653548" cy="52665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F04A1F-08DA-0762-81B2-CC3DB456A0E3}"/>
              </a:ext>
            </a:extLst>
          </p:cNvPr>
          <p:cNvSpPr txBox="1"/>
          <p:nvPr/>
        </p:nvSpPr>
        <p:spPr>
          <a:xfrm>
            <a:off x="363794" y="5633884"/>
            <a:ext cx="5732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Energy attribute co-rendered with original seismic section at inline-296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ADDEAC-3150-0BAB-81E9-1F208FBF1AEE}"/>
              </a:ext>
            </a:extLst>
          </p:cNvPr>
          <p:cNvSpPr txBox="1"/>
          <p:nvPr/>
        </p:nvSpPr>
        <p:spPr>
          <a:xfrm>
            <a:off x="6872748" y="5633883"/>
            <a:ext cx="5653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Instantaneous Phase attribute co-rendered with original seismic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6A113B4-C5E3-0F7C-F7C5-54A39A575E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50"/>
          <a:stretch/>
        </p:blipFill>
        <p:spPr>
          <a:xfrm rot="16200000">
            <a:off x="11041056" y="2434167"/>
            <a:ext cx="1875748" cy="1139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F23071-8624-622E-68B9-C4120484109F}"/>
              </a:ext>
            </a:extLst>
          </p:cNvPr>
          <p:cNvSpPr txBox="1"/>
          <p:nvPr/>
        </p:nvSpPr>
        <p:spPr>
          <a:xfrm>
            <a:off x="11760585" y="1278065"/>
            <a:ext cx="550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endParaRPr lang="en-IN" sz="11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1AA73D-2176-BC39-F216-AC5B8EBCC875}"/>
              </a:ext>
            </a:extLst>
          </p:cNvPr>
          <p:cNvSpPr txBox="1"/>
          <p:nvPr/>
        </p:nvSpPr>
        <p:spPr>
          <a:xfrm>
            <a:off x="11815021" y="3455974"/>
            <a:ext cx="550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A4612-7B80-0AE5-755C-D85CCDBC1FC9}"/>
              </a:ext>
            </a:extLst>
          </p:cNvPr>
          <p:cNvCxnSpPr>
            <a:cxnSpLocks/>
          </p:cNvCxnSpPr>
          <p:nvPr/>
        </p:nvCxnSpPr>
        <p:spPr>
          <a:xfrm flipH="1">
            <a:off x="9742453" y="1408870"/>
            <a:ext cx="225576" cy="27538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897841-237C-E953-50B7-16CC3FE30E5E}"/>
              </a:ext>
            </a:extLst>
          </p:cNvPr>
          <p:cNvCxnSpPr>
            <a:cxnSpLocks/>
          </p:cNvCxnSpPr>
          <p:nvPr/>
        </p:nvCxnSpPr>
        <p:spPr>
          <a:xfrm>
            <a:off x="8298426" y="2969342"/>
            <a:ext cx="127819" cy="10422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C656A3-664C-5366-95CF-2328D3ED234C}"/>
              </a:ext>
            </a:extLst>
          </p:cNvPr>
          <p:cNvCxnSpPr>
            <a:cxnSpLocks/>
          </p:cNvCxnSpPr>
          <p:nvPr/>
        </p:nvCxnSpPr>
        <p:spPr>
          <a:xfrm>
            <a:off x="7996978" y="2811790"/>
            <a:ext cx="127819" cy="10422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A8A2FE5-1BC1-812C-43EA-E596EE24BF0A}"/>
              </a:ext>
            </a:extLst>
          </p:cNvPr>
          <p:cNvCxnSpPr>
            <a:cxnSpLocks/>
          </p:cNvCxnSpPr>
          <p:nvPr/>
        </p:nvCxnSpPr>
        <p:spPr>
          <a:xfrm>
            <a:off x="8614312" y="3112405"/>
            <a:ext cx="127819" cy="10422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78CC7F-5718-CD06-D34A-9661F873A2E9}"/>
              </a:ext>
            </a:extLst>
          </p:cNvPr>
          <p:cNvCxnSpPr>
            <a:cxnSpLocks/>
          </p:cNvCxnSpPr>
          <p:nvPr/>
        </p:nvCxnSpPr>
        <p:spPr>
          <a:xfrm>
            <a:off x="8943754" y="3332899"/>
            <a:ext cx="127819" cy="10422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C4D350-B9DC-6C62-04ED-5981F4F6ECCA}"/>
              </a:ext>
            </a:extLst>
          </p:cNvPr>
          <p:cNvCxnSpPr/>
          <p:nvPr/>
        </p:nvCxnSpPr>
        <p:spPr>
          <a:xfrm flipH="1">
            <a:off x="9956474" y="1725561"/>
            <a:ext cx="240891" cy="24875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2962499-9A47-8C51-8179-73513F2004E5}"/>
              </a:ext>
            </a:extLst>
          </p:cNvPr>
          <p:cNvCxnSpPr>
            <a:cxnSpLocks/>
          </p:cNvCxnSpPr>
          <p:nvPr/>
        </p:nvCxnSpPr>
        <p:spPr>
          <a:xfrm>
            <a:off x="7813875" y="3016507"/>
            <a:ext cx="127819" cy="10422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D7748A-36FB-70E4-DE23-1DE9DB2DDC5A}"/>
              </a:ext>
            </a:extLst>
          </p:cNvPr>
          <p:cNvCxnSpPr>
            <a:cxnSpLocks/>
          </p:cNvCxnSpPr>
          <p:nvPr/>
        </p:nvCxnSpPr>
        <p:spPr>
          <a:xfrm>
            <a:off x="7601114" y="3170903"/>
            <a:ext cx="100597" cy="6831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B49966-1C5E-F7C6-8C1B-5F4D145E49E1}"/>
              </a:ext>
            </a:extLst>
          </p:cNvPr>
          <p:cNvCxnSpPr>
            <a:cxnSpLocks/>
          </p:cNvCxnSpPr>
          <p:nvPr/>
        </p:nvCxnSpPr>
        <p:spPr>
          <a:xfrm>
            <a:off x="7703390" y="3225390"/>
            <a:ext cx="99132" cy="492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72F82F-CD9E-D74A-50F5-634DAC82CBE0}"/>
              </a:ext>
            </a:extLst>
          </p:cNvPr>
          <p:cNvCxnSpPr>
            <a:cxnSpLocks/>
          </p:cNvCxnSpPr>
          <p:nvPr/>
        </p:nvCxnSpPr>
        <p:spPr>
          <a:xfrm>
            <a:off x="8140858" y="2799532"/>
            <a:ext cx="87579" cy="1054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960112-E2DB-5C6F-3567-1A5AD2D9A640}"/>
              </a:ext>
            </a:extLst>
          </p:cNvPr>
          <p:cNvCxnSpPr>
            <a:cxnSpLocks/>
          </p:cNvCxnSpPr>
          <p:nvPr/>
        </p:nvCxnSpPr>
        <p:spPr>
          <a:xfrm>
            <a:off x="8440683" y="2969341"/>
            <a:ext cx="87579" cy="1054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4A8AE48-53A2-C494-77C2-92FAA8924CB0}"/>
              </a:ext>
            </a:extLst>
          </p:cNvPr>
          <p:cNvCxnSpPr>
            <a:cxnSpLocks/>
          </p:cNvCxnSpPr>
          <p:nvPr/>
        </p:nvCxnSpPr>
        <p:spPr>
          <a:xfrm>
            <a:off x="8766712" y="3264805"/>
            <a:ext cx="127819" cy="10422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EB69E03-223D-FCD3-02BE-005F1800FA0E}"/>
              </a:ext>
            </a:extLst>
          </p:cNvPr>
          <p:cNvCxnSpPr>
            <a:cxnSpLocks/>
          </p:cNvCxnSpPr>
          <p:nvPr/>
        </p:nvCxnSpPr>
        <p:spPr>
          <a:xfrm flipH="1">
            <a:off x="10189556" y="1725561"/>
            <a:ext cx="225576" cy="27538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CD31F75-3A69-DA4B-9066-1227F8D5C0BB}"/>
                  </a:ext>
                </a:extLst>
              </p14:cNvPr>
              <p14:cNvContentPartPr/>
              <p14:nvPr/>
            </p14:nvContentPartPr>
            <p14:xfrm>
              <a:off x="1337017" y="3035748"/>
              <a:ext cx="1208880" cy="3664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CD31F75-3A69-DA4B-9066-1227F8D5C0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8017" y="3026748"/>
                <a:ext cx="122652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DB92027-8FE9-D13A-2155-C9C47842AFBF}"/>
                  </a:ext>
                </a:extLst>
              </p14:cNvPr>
              <p14:cNvContentPartPr/>
              <p14:nvPr/>
            </p14:nvContentPartPr>
            <p14:xfrm>
              <a:off x="2556337" y="2344188"/>
              <a:ext cx="3041640" cy="1433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DB92027-8FE9-D13A-2155-C9C47842AF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47336" y="2335186"/>
                <a:ext cx="3059282" cy="1450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C363D1D-BEB4-B719-47FE-BAC06CF80E80}"/>
                  </a:ext>
                </a:extLst>
              </p14:cNvPr>
              <p14:cNvContentPartPr/>
              <p14:nvPr/>
            </p14:nvContentPartPr>
            <p14:xfrm>
              <a:off x="1337017" y="3334908"/>
              <a:ext cx="1916640" cy="844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C363D1D-BEB4-B719-47FE-BAC06CF80E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28017" y="3325908"/>
                <a:ext cx="193428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07BAB57-F6D7-A8FB-1FED-DEC2577D65B9}"/>
                  </a:ext>
                </a:extLst>
              </p14:cNvPr>
              <p14:cNvContentPartPr/>
              <p14:nvPr/>
            </p14:nvContentPartPr>
            <p14:xfrm>
              <a:off x="3234577" y="2673588"/>
              <a:ext cx="2417400" cy="1485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07BAB57-F6D7-A8FB-1FED-DEC2577D6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25577" y="2664586"/>
                <a:ext cx="2435040" cy="1502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6ACC13D-5192-54DA-34B4-545A8DD2EDAD}"/>
                  </a:ext>
                </a:extLst>
              </p14:cNvPr>
              <p14:cNvContentPartPr/>
              <p14:nvPr/>
            </p14:nvContentPartPr>
            <p14:xfrm>
              <a:off x="1337017" y="3413388"/>
              <a:ext cx="337320" cy="514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6ACC13D-5192-54DA-34B4-545A8DD2EDA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28017" y="3404382"/>
                <a:ext cx="354960" cy="532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207E8D0-37BC-B4BE-95B7-5851433CE666}"/>
                  </a:ext>
                </a:extLst>
              </p14:cNvPr>
              <p14:cNvContentPartPr/>
              <p14:nvPr/>
            </p14:nvContentPartPr>
            <p14:xfrm>
              <a:off x="2988697" y="3739908"/>
              <a:ext cx="484200" cy="487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207E8D0-37BC-B4BE-95B7-5851433CE66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79697" y="3730908"/>
                <a:ext cx="50184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ED4863D-1BFF-8888-B122-BF0B94123B3E}"/>
                  </a:ext>
                </a:extLst>
              </p14:cNvPr>
              <p14:cNvContentPartPr/>
              <p14:nvPr/>
            </p14:nvContentPartPr>
            <p14:xfrm>
              <a:off x="3618337" y="2962668"/>
              <a:ext cx="52920" cy="184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ED4863D-1BFF-8888-B122-BF0B94123B3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09337" y="2953668"/>
                <a:ext cx="705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DBABB7E-4434-6EDF-EB21-5957C3AB3086}"/>
                  </a:ext>
                </a:extLst>
              </p14:cNvPr>
              <p14:cNvContentPartPr/>
              <p14:nvPr/>
            </p14:nvContentPartPr>
            <p14:xfrm>
              <a:off x="1986097" y="3558108"/>
              <a:ext cx="996120" cy="357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DBABB7E-4434-6EDF-EB21-5957C3AB308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77097" y="3549108"/>
                <a:ext cx="101376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E61B542-3A9E-1801-F5CE-650D38D98B25}"/>
                  </a:ext>
                </a:extLst>
              </p14:cNvPr>
              <p14:cNvContentPartPr/>
              <p14:nvPr/>
            </p14:nvContentPartPr>
            <p14:xfrm>
              <a:off x="3205417" y="3854388"/>
              <a:ext cx="57240" cy="39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E61B542-3A9E-1801-F5CE-650D38D98B2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196417" y="3845388"/>
                <a:ext cx="74880" cy="56880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A99BAB03-C801-6FBE-DD36-0E7F1DB772DB}"/>
              </a:ext>
            </a:extLst>
          </p:cNvPr>
          <p:cNvSpPr txBox="1"/>
          <p:nvPr/>
        </p:nvSpPr>
        <p:spPr>
          <a:xfrm>
            <a:off x="1134968" y="6195125"/>
            <a:ext cx="99220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The seismic attribute study bought out clearly the polygonal nature of these layer bound fault system</a:t>
            </a:r>
            <a:endParaRPr lang="en-IN" b="1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CDB3012-1D6F-3D15-96C7-6B888E568843}"/>
              </a:ext>
            </a:extLst>
          </p:cNvPr>
          <p:cNvCxnSpPr>
            <a:cxnSpLocks/>
          </p:cNvCxnSpPr>
          <p:nvPr/>
        </p:nvCxnSpPr>
        <p:spPr>
          <a:xfrm flipH="1">
            <a:off x="1664395" y="2718704"/>
            <a:ext cx="264935" cy="38320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9EC9E9F-3F7E-ECB9-499B-3D566ED16819}"/>
              </a:ext>
            </a:extLst>
          </p:cNvPr>
          <p:cNvSpPr txBox="1"/>
          <p:nvPr/>
        </p:nvSpPr>
        <p:spPr>
          <a:xfrm>
            <a:off x="1571704" y="2402479"/>
            <a:ext cx="1649939" cy="2616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High reflection strength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CDD001-5316-8C40-EFD3-DF83B5625AEE}"/>
              </a:ext>
            </a:extLst>
          </p:cNvPr>
          <p:cNvCxnSpPr>
            <a:cxnSpLocks/>
          </p:cNvCxnSpPr>
          <p:nvPr/>
        </p:nvCxnSpPr>
        <p:spPr>
          <a:xfrm>
            <a:off x="3143521" y="2700926"/>
            <a:ext cx="386004" cy="345863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96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0D6CDDB9-6945-AAF4-4DF6-DEF266AF6A76}"/>
              </a:ext>
            </a:extLst>
          </p:cNvPr>
          <p:cNvSpPr txBox="1"/>
          <p:nvPr/>
        </p:nvSpPr>
        <p:spPr>
          <a:xfrm>
            <a:off x="6617110" y="84277"/>
            <a:ext cx="546884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Both inline and crossline divides the whole z-slice[1.6 s] section into four parts:</a:t>
            </a:r>
          </a:p>
          <a:p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1. N-E zone denotes high dissimilarity and denotes a salt diapir presence</a:t>
            </a:r>
          </a:p>
          <a:p>
            <a:pPr marL="342900" indent="-342900">
              <a:buAutoNum type="arabicPeriod"/>
            </a:pPr>
            <a:endParaRPr lang="en-I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2. N-W zone close to </a:t>
            </a:r>
            <a:r>
              <a:rPr lang="en-I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xline</a:t>
            </a:r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depicts another small salt-dome</a:t>
            </a:r>
          </a:p>
          <a:p>
            <a:endParaRPr lang="en-I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3. In the middle portion along the south part major formation of salt dome.</a:t>
            </a:r>
          </a:p>
          <a:p>
            <a:endParaRPr lang="en-I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4. S-W zone is deliberately denotes Polygonal fault system</a:t>
            </a:r>
          </a:p>
          <a:p>
            <a:pPr marL="342900" indent="-342900">
              <a:buAutoNum type="arabicPeriod"/>
            </a:pPr>
            <a:endParaRPr lang="en-I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C6B60E8-1955-1E68-C4A6-334E9823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9" y="0"/>
            <a:ext cx="6275088" cy="522924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7019F7F-7BDB-55A5-8226-74F05DD2B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r="400"/>
          <a:stretch/>
        </p:blipFill>
        <p:spPr>
          <a:xfrm>
            <a:off x="7325031" y="3550558"/>
            <a:ext cx="4740601" cy="2713776"/>
          </a:xfrm>
          <a:prstGeom prst="rect">
            <a:avLst/>
          </a:prstGeom>
        </p:spPr>
      </p:pic>
      <p:sp>
        <p:nvSpPr>
          <p:cNvPr id="49" name="Arrow: Curved Down 48">
            <a:extLst>
              <a:ext uri="{FF2B5EF4-FFF2-40B4-BE49-F238E27FC236}">
                <a16:creationId xmlns:a16="http://schemas.microsoft.com/office/drawing/2014/main" id="{D81CD910-BFCD-368C-9A80-828F85E1CCC4}"/>
              </a:ext>
            </a:extLst>
          </p:cNvPr>
          <p:cNvSpPr/>
          <p:nvPr/>
        </p:nvSpPr>
        <p:spPr>
          <a:xfrm rot="12743772">
            <a:off x="5768104" y="5769966"/>
            <a:ext cx="2233163" cy="738970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351A24-A417-C8AA-6B54-49591D428377}"/>
              </a:ext>
            </a:extLst>
          </p:cNvPr>
          <p:cNvSpPr txBox="1"/>
          <p:nvPr/>
        </p:nvSpPr>
        <p:spPr>
          <a:xfrm>
            <a:off x="59430" y="5332714"/>
            <a:ext cx="6193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Polygonal Fault networks over Time slice at time t = 1.6 seconds</a:t>
            </a:r>
            <a:endParaRPr lang="en-I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3E882D-F533-51CB-CD34-73BD3F5B4673}"/>
              </a:ext>
            </a:extLst>
          </p:cNvPr>
          <p:cNvSpPr txBox="1"/>
          <p:nvPr/>
        </p:nvSpPr>
        <p:spPr>
          <a:xfrm>
            <a:off x="6617110" y="2765229"/>
            <a:ext cx="5468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At 1.6 seconds obtained from similarity volume using original volume as an input. The fault networks are characterized by low similarity.</a:t>
            </a:r>
            <a:endParaRPr lang="en-I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A88E6D4-8602-7EC1-BEE1-C33AD77A2492}"/>
              </a:ext>
            </a:extLst>
          </p:cNvPr>
          <p:cNvCxnSpPr>
            <a:cxnSpLocks/>
            <a:stCxn id="54" idx="1"/>
          </p:cNvCxnSpPr>
          <p:nvPr/>
        </p:nvCxnSpPr>
        <p:spPr>
          <a:xfrm flipH="1">
            <a:off x="2772697" y="3026839"/>
            <a:ext cx="3844413" cy="54072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927B09D-6AF1-8CB4-7328-6E2F31F0FD20}"/>
              </a:ext>
            </a:extLst>
          </p:cNvPr>
          <p:cNvCxnSpPr>
            <a:cxnSpLocks/>
          </p:cNvCxnSpPr>
          <p:nvPr/>
        </p:nvCxnSpPr>
        <p:spPr>
          <a:xfrm>
            <a:off x="8475406" y="3392698"/>
            <a:ext cx="447368" cy="209241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21544F7-8F74-A29E-BC5C-89751C21B33D}"/>
              </a:ext>
            </a:extLst>
          </p:cNvPr>
          <p:cNvSpPr/>
          <p:nvPr/>
        </p:nvSpPr>
        <p:spPr>
          <a:xfrm>
            <a:off x="6668729" y="2808599"/>
            <a:ext cx="5396903" cy="54072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08B70351-A63D-6316-0A1C-EA237B767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25" y="470684"/>
            <a:ext cx="160034" cy="149364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6105533-9F4C-29DF-E30C-72537EB7B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8190" y="3692081"/>
            <a:ext cx="160034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39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99F217-E482-70D8-6CB0-D618DB053A50}"/>
              </a:ext>
            </a:extLst>
          </p:cNvPr>
          <p:cNvSpPr/>
          <p:nvPr/>
        </p:nvSpPr>
        <p:spPr>
          <a:xfrm>
            <a:off x="0" y="0"/>
            <a:ext cx="4709652" cy="6784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Well Data Interpretation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76EF5E-BF43-A13C-373D-00EE0F0DE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6" y="678426"/>
            <a:ext cx="11444748" cy="618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67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99F217-E482-70D8-6CB0-D618DB053A50}"/>
              </a:ext>
            </a:extLst>
          </p:cNvPr>
          <p:cNvSpPr/>
          <p:nvPr/>
        </p:nvSpPr>
        <p:spPr>
          <a:xfrm>
            <a:off x="0" y="0"/>
            <a:ext cx="4709652" cy="6784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Well Data Interpretation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79516B-11F2-E876-6E78-AEDE0A635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2" y="688809"/>
            <a:ext cx="11434916" cy="617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336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99F217-E482-70D8-6CB0-D618DB053A50}"/>
              </a:ext>
            </a:extLst>
          </p:cNvPr>
          <p:cNvSpPr/>
          <p:nvPr/>
        </p:nvSpPr>
        <p:spPr>
          <a:xfrm>
            <a:off x="0" y="0"/>
            <a:ext cx="4709652" cy="6784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Well Data Interpretation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215D84-7BDD-EF7F-D465-2DF6216F4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38" y="710854"/>
            <a:ext cx="11375923" cy="614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962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99F217-E482-70D8-6CB0-D618DB053A50}"/>
              </a:ext>
            </a:extLst>
          </p:cNvPr>
          <p:cNvSpPr/>
          <p:nvPr/>
        </p:nvSpPr>
        <p:spPr>
          <a:xfrm>
            <a:off x="0" y="0"/>
            <a:ext cx="4709652" cy="6784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Well Data Interpretation</a:t>
            </a:r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3D41655-B719-5F03-BD6E-04D7F569A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691245"/>
            <a:ext cx="11417904" cy="61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55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99F217-E482-70D8-6CB0-D618DB053A50}"/>
              </a:ext>
            </a:extLst>
          </p:cNvPr>
          <p:cNvSpPr/>
          <p:nvPr/>
        </p:nvSpPr>
        <p:spPr>
          <a:xfrm>
            <a:off x="0" y="-1"/>
            <a:ext cx="11881620" cy="684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Estimation of Petrophysical Parameters &amp; Reservoir Zonation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3F3DE34-9FD7-61EC-7C47-F474C84DA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15" y="684289"/>
            <a:ext cx="11458217" cy="617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4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99F217-E482-70D8-6CB0-D618DB053A50}"/>
              </a:ext>
            </a:extLst>
          </p:cNvPr>
          <p:cNvSpPr/>
          <p:nvPr/>
        </p:nvSpPr>
        <p:spPr>
          <a:xfrm>
            <a:off x="0" y="-1"/>
            <a:ext cx="11809539" cy="694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Estimation of Petrophysical Parameters &amp; Reservoir Zonation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65AD47-E546-18CB-0265-824962998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33" y="694121"/>
            <a:ext cx="11458218" cy="617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869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99F217-E482-70D8-6CB0-D618DB053A50}"/>
              </a:ext>
            </a:extLst>
          </p:cNvPr>
          <p:cNvSpPr/>
          <p:nvPr/>
        </p:nvSpPr>
        <p:spPr>
          <a:xfrm>
            <a:off x="0" y="-1"/>
            <a:ext cx="11799242" cy="694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Estimation of Petrophysical Parameters &amp; Reservoir Zonation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33B523-9102-B307-8090-967C4E5E7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6" y="694122"/>
            <a:ext cx="11405421" cy="614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521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CCD67-BCF8-492E-BEC4-A8F9DF1A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28368"/>
            <a:ext cx="10018713" cy="1546652"/>
          </a:xfrm>
        </p:spPr>
        <p:txBody>
          <a:bodyPr/>
          <a:lstStyle/>
          <a:p>
            <a:r>
              <a:rPr lang="en-US" sz="4400">
                <a:latin typeface="Times New Roman"/>
                <a:cs typeface="Times New Roman"/>
              </a:rPr>
              <a:t>OBJECTIVE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AC6F8-2E7A-242C-2591-255836671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09351"/>
            <a:ext cx="10018713" cy="29697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,Sans-Serif"/>
              <a:buChar char="Ø"/>
            </a:pPr>
            <a:r>
              <a:rPr lang="en-US" sz="2200">
                <a:latin typeface="Times New Roman"/>
                <a:cs typeface="Times New Roman"/>
              </a:rPr>
              <a:t>3D Seismic Data Visual Interpretation</a:t>
            </a:r>
          </a:p>
          <a:p>
            <a:pPr>
              <a:buClr>
                <a:srgbClr val="1287C3"/>
              </a:buClr>
              <a:buFont typeface="Wingdings,Sans-Serif"/>
              <a:buChar char="Ø"/>
            </a:pPr>
            <a:r>
              <a:rPr lang="en-US" sz="2200">
                <a:latin typeface="Times New Roman"/>
                <a:cs typeface="Times New Roman"/>
              </a:rPr>
              <a:t>Attribute Analysis (Structural, Stratigraphical, Strati-Structural)</a:t>
            </a:r>
          </a:p>
          <a:p>
            <a:pPr>
              <a:buClr>
                <a:srgbClr val="1287C3"/>
              </a:buClr>
              <a:buFont typeface="Wingdings,Sans-Serif"/>
              <a:buChar char="Ø"/>
            </a:pPr>
            <a:r>
              <a:rPr lang="en-US" sz="2200">
                <a:latin typeface="Times New Roman"/>
                <a:cs typeface="Times New Roman"/>
              </a:rPr>
              <a:t>Interpretation of Well Log Data</a:t>
            </a:r>
          </a:p>
          <a:p>
            <a:pPr>
              <a:buClr>
                <a:srgbClr val="1287C3"/>
              </a:buClr>
              <a:buFont typeface="Wingdings,Sans-Serif"/>
              <a:buChar char="Ø"/>
            </a:pPr>
            <a:r>
              <a:rPr lang="en-US" sz="2200">
                <a:latin typeface="Times New Roman"/>
                <a:cs typeface="Times New Roman"/>
              </a:rPr>
              <a:t>Identify Probable Reservoir Sections from Well Log Data</a:t>
            </a:r>
          </a:p>
          <a:p>
            <a:pPr>
              <a:buClr>
                <a:srgbClr val="1287C3"/>
              </a:buClr>
              <a:buFont typeface="Wingdings,Sans-Serif"/>
              <a:buChar char="Ø"/>
            </a:pPr>
            <a:r>
              <a:rPr lang="en-US" sz="2200">
                <a:latin typeface="Times New Roman"/>
                <a:cs typeface="Times New Roman"/>
              </a:rPr>
              <a:t>Estimation of Volumetrics Based on Estimated Fields</a:t>
            </a:r>
          </a:p>
          <a:p>
            <a:pPr>
              <a:buClr>
                <a:srgbClr val="1287C3"/>
              </a:buClr>
              <a:buFont typeface="Wingdings,Sans-Serif"/>
              <a:buChar char="Ø"/>
            </a:pPr>
            <a:r>
              <a:rPr lang="en-US" sz="2200">
                <a:latin typeface="Times New Roman"/>
                <a:cs typeface="Times New Roman"/>
              </a:rPr>
              <a:t>Developing a Sedimentary Model Based on our Understanding of Interpretation</a:t>
            </a:r>
          </a:p>
          <a:p>
            <a:pPr>
              <a:buClr>
                <a:srgbClr val="1287C3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19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99F217-E482-70D8-6CB0-D618DB053A50}"/>
              </a:ext>
            </a:extLst>
          </p:cNvPr>
          <p:cNvSpPr/>
          <p:nvPr/>
        </p:nvSpPr>
        <p:spPr>
          <a:xfrm>
            <a:off x="0" y="-1"/>
            <a:ext cx="11933106" cy="694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Estimation of Petrophysical Parameters &amp; Reservoir Zonation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2226A1-1EA7-499E-1432-D95D23CF1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94120"/>
            <a:ext cx="11458218" cy="617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899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uncertainty analysis&#10;&#10;Description automatically generated">
            <a:extLst>
              <a:ext uri="{FF2B5EF4-FFF2-40B4-BE49-F238E27FC236}">
                <a16:creationId xmlns:a16="http://schemas.microsoft.com/office/drawing/2014/main" id="{390F57C5-F3A9-FA6A-CB7F-63433608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8" y="809118"/>
            <a:ext cx="7428089" cy="55710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8A982F-AC4B-4D5D-EB5F-7DAD69342ADB}"/>
              </a:ext>
            </a:extLst>
          </p:cNvPr>
          <p:cNvSpPr/>
          <p:nvPr/>
        </p:nvSpPr>
        <p:spPr>
          <a:xfrm>
            <a:off x="0" y="-1"/>
            <a:ext cx="12187105" cy="6504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3200" b="1">
                <a:ln w="22225">
                  <a:solidFill>
                    <a:srgbClr val="E9713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UNCERTAINTY ANALYSIS</a:t>
            </a:r>
          </a:p>
        </p:txBody>
      </p:sp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A0BF8E2D-005B-7564-2B9F-4DBEE195007B}"/>
              </a:ext>
            </a:extLst>
          </p:cNvPr>
          <p:cNvSpPr/>
          <p:nvPr/>
        </p:nvSpPr>
        <p:spPr>
          <a:xfrm>
            <a:off x="8170905" y="1189337"/>
            <a:ext cx="3511378" cy="4736756"/>
          </a:xfrm>
          <a:prstGeom prst="vertic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latin typeface="Lucida Sans"/>
              </a:rPr>
              <a:t>Also, due to incorporation of </a:t>
            </a:r>
            <a:r>
              <a:rPr lang="en-GB" sz="2000" err="1">
                <a:latin typeface="Lucida Sans"/>
              </a:rPr>
              <a:t>emperical</a:t>
            </a:r>
            <a:r>
              <a:rPr lang="en-GB" sz="2000">
                <a:latin typeface="Lucida Sans"/>
              </a:rPr>
              <a:t> relations for the generation of Resistivity &amp; Permeability Log and </a:t>
            </a:r>
            <a:r>
              <a:rPr lang="en-GB" sz="2000" err="1">
                <a:latin typeface="Lucida Sans"/>
              </a:rPr>
              <a:t>compuation</a:t>
            </a:r>
            <a:r>
              <a:rPr lang="en-GB" sz="2000">
                <a:latin typeface="Lucida Sans"/>
              </a:rPr>
              <a:t> of Petrophysical Parameters</a:t>
            </a:r>
          </a:p>
        </p:txBody>
      </p:sp>
    </p:spTree>
    <p:extLst>
      <p:ext uri="{BB962C8B-B14F-4D97-AF65-F5344CB8AC3E}">
        <p14:creationId xmlns:p14="http://schemas.microsoft.com/office/powerpoint/2010/main" val="2318220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388F4C-585B-2CF5-3A62-9490E6E56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78" y="2114735"/>
            <a:ext cx="7878274" cy="314368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FF480F-F88A-3FC7-C47E-93133B8734AB}"/>
              </a:ext>
            </a:extLst>
          </p:cNvPr>
          <p:cNvCxnSpPr>
            <a:cxnSpLocks/>
          </p:cNvCxnSpPr>
          <p:nvPr/>
        </p:nvCxnSpPr>
        <p:spPr>
          <a:xfrm flipH="1" flipV="1">
            <a:off x="4945626" y="4227871"/>
            <a:ext cx="265471" cy="14060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3310C6-01FB-57CE-8C5D-6A0A7075087A}"/>
              </a:ext>
            </a:extLst>
          </p:cNvPr>
          <p:cNvSpPr txBox="1"/>
          <p:nvPr/>
        </p:nvSpPr>
        <p:spPr>
          <a:xfrm>
            <a:off x="4709652" y="5569352"/>
            <a:ext cx="236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Salt dome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3F91E19-345F-545A-01AD-5A30E93E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68275"/>
            <a:ext cx="11668842" cy="8837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Development of Sedimentary Model : </a:t>
            </a:r>
          </a:p>
        </p:txBody>
      </p:sp>
    </p:spTree>
    <p:extLst>
      <p:ext uri="{BB962C8B-B14F-4D97-AF65-F5344CB8AC3E}">
        <p14:creationId xmlns:p14="http://schemas.microsoft.com/office/powerpoint/2010/main" val="347573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C2933D3F-38CE-3058-4417-D7443EE9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588" y="996857"/>
            <a:ext cx="5484389" cy="55710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EF7693-DAF0-331E-47E1-B649F133A6C1}"/>
              </a:ext>
            </a:extLst>
          </p:cNvPr>
          <p:cNvSpPr/>
          <p:nvPr/>
        </p:nvSpPr>
        <p:spPr>
          <a:xfrm>
            <a:off x="226142" y="245806"/>
            <a:ext cx="11426152" cy="5014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3200" b="1">
                <a:ln w="22225">
                  <a:solidFill>
                    <a:srgbClr val="E9713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FUTURE WORK</a:t>
            </a:r>
            <a:endParaRPr lang="en-IN" sz="3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9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3E221-078D-61DD-1183-393E097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D3B53-8055-DCCF-012B-D9BAC837C6E8}"/>
              </a:ext>
            </a:extLst>
          </p:cNvPr>
          <p:cNvSpPr txBox="1"/>
          <p:nvPr/>
        </p:nvSpPr>
        <p:spPr>
          <a:xfrm>
            <a:off x="1007717" y="1670326"/>
            <a:ext cx="1073978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Aman Kumar: Seismic Structural Interpretation and Well to Seismic Tie</a:t>
            </a:r>
          </a:p>
          <a:p>
            <a:endParaRPr lang="en-US" sz="2000"/>
          </a:p>
          <a:p>
            <a:r>
              <a:rPr lang="en-US" sz="2000" err="1"/>
              <a:t>Saptashi</a:t>
            </a:r>
            <a:r>
              <a:rPr lang="en-US" sz="2000"/>
              <a:t> Chatterjee: Sequence Interpretation and attribute analysis</a:t>
            </a:r>
          </a:p>
          <a:p>
            <a:endParaRPr lang="en-US" sz="2000"/>
          </a:p>
          <a:p>
            <a:r>
              <a:rPr lang="en-US" sz="2000"/>
              <a:t>Debajyoti Banerjee:  Well Log Data Interpretation</a:t>
            </a:r>
          </a:p>
          <a:p>
            <a:endParaRPr lang="en-US" sz="2000"/>
          </a:p>
          <a:p>
            <a:r>
              <a:rPr lang="en-US" sz="2000"/>
              <a:t>Nandan Mukherjee:  Petrophysical Analysis and Reservoir Zonation</a:t>
            </a:r>
          </a:p>
          <a:p>
            <a:endParaRPr lang="en-US" sz="2000"/>
          </a:p>
          <a:p>
            <a:r>
              <a:rPr lang="en-US" sz="2000"/>
              <a:t>Sandipan Karmakar:  Uncertainty Analysis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652645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C35-31BA-77CD-CBEE-4BE8A457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678" y="2662168"/>
            <a:ext cx="10515600" cy="1325563"/>
          </a:xfrm>
        </p:spPr>
        <p:txBody>
          <a:bodyPr/>
          <a:lstStyle/>
          <a:p>
            <a:pPr algn="ctr"/>
            <a:r>
              <a:rPr lang="en-US"/>
              <a:t>THANK  YOU</a:t>
            </a:r>
          </a:p>
        </p:txBody>
      </p:sp>
    </p:spTree>
    <p:extLst>
      <p:ext uri="{BB962C8B-B14F-4D97-AF65-F5344CB8AC3E}">
        <p14:creationId xmlns:p14="http://schemas.microsoft.com/office/powerpoint/2010/main" val="3501314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33C62-8B60-F81A-66EE-AA6D2DB2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Wells and area location</a:t>
            </a:r>
          </a:p>
        </p:txBody>
      </p:sp>
      <p:pic>
        <p:nvPicPr>
          <p:cNvPr id="5" name="Content Placeholder 4" descr="A screenshot of a survey&#10;&#10;Description automatically generated">
            <a:extLst>
              <a:ext uri="{FF2B5EF4-FFF2-40B4-BE49-F238E27FC236}">
                <a16:creationId xmlns:a16="http://schemas.microsoft.com/office/drawing/2014/main" id="{0D5C6A97-D510-E4B6-412D-735628A5B9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32019" y="1943894"/>
            <a:ext cx="4501287" cy="3744098"/>
          </a:xfrm>
        </p:spPr>
      </p:pic>
      <p:pic>
        <p:nvPicPr>
          <p:cNvPr id="6" name="Content Placeholder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E840238F-FB92-EC41-0DCB-EE59443977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25297" y="1941966"/>
            <a:ext cx="6085703" cy="3737657"/>
          </a:xfrm>
        </p:spPr>
      </p:pic>
    </p:spTree>
    <p:extLst>
      <p:ext uri="{BB962C8B-B14F-4D97-AF65-F5344CB8AC3E}">
        <p14:creationId xmlns:p14="http://schemas.microsoft.com/office/powerpoint/2010/main" val="47183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D46D4-5843-DD5B-D693-E7276F9D7D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69"/>
          <a:stretch/>
        </p:blipFill>
        <p:spPr>
          <a:xfrm>
            <a:off x="6096000" y="196644"/>
            <a:ext cx="5803396" cy="5368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E2ED3-C527-F1DF-2F3C-39D3957141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7"/>
          <a:stretch/>
        </p:blipFill>
        <p:spPr>
          <a:xfrm>
            <a:off x="15942" y="0"/>
            <a:ext cx="5970544" cy="57617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93379A-F5EE-7C4B-32BA-9689097675D4}"/>
              </a:ext>
            </a:extLst>
          </p:cNvPr>
          <p:cNvCxnSpPr>
            <a:cxnSpLocks/>
          </p:cNvCxnSpPr>
          <p:nvPr/>
        </p:nvCxnSpPr>
        <p:spPr>
          <a:xfrm>
            <a:off x="5009536" y="1612490"/>
            <a:ext cx="2669458" cy="13716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B8798-49E3-AC69-4614-F5912EBB6642}"/>
              </a:ext>
            </a:extLst>
          </p:cNvPr>
          <p:cNvCxnSpPr>
            <a:cxnSpLocks/>
          </p:cNvCxnSpPr>
          <p:nvPr/>
        </p:nvCxnSpPr>
        <p:spPr>
          <a:xfrm>
            <a:off x="3923071" y="3873910"/>
            <a:ext cx="3913239" cy="5211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9A0B13-FF65-6A88-FD3A-364839BD6508}"/>
              </a:ext>
            </a:extLst>
          </p:cNvPr>
          <p:cNvCxnSpPr>
            <a:cxnSpLocks/>
          </p:cNvCxnSpPr>
          <p:nvPr/>
        </p:nvCxnSpPr>
        <p:spPr>
          <a:xfrm flipV="1">
            <a:off x="8175807" y="4585278"/>
            <a:ext cx="87685" cy="142076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D66B3F-D409-E07B-B288-32D112ABCBC9}"/>
              </a:ext>
            </a:extLst>
          </p:cNvPr>
          <p:cNvCxnSpPr>
            <a:cxnSpLocks/>
          </p:cNvCxnSpPr>
          <p:nvPr/>
        </p:nvCxnSpPr>
        <p:spPr>
          <a:xfrm flipV="1">
            <a:off x="8662219" y="4585278"/>
            <a:ext cx="206478" cy="143059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A1012-A852-E753-B3B5-4616D1F7283E}"/>
              </a:ext>
            </a:extLst>
          </p:cNvPr>
          <p:cNvCxnSpPr>
            <a:cxnSpLocks/>
          </p:cNvCxnSpPr>
          <p:nvPr/>
        </p:nvCxnSpPr>
        <p:spPr>
          <a:xfrm flipV="1">
            <a:off x="8389966" y="4272775"/>
            <a:ext cx="149396" cy="17332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34C523-C47A-7E96-E48F-31F4FA4647E5}"/>
              </a:ext>
            </a:extLst>
          </p:cNvPr>
          <p:cNvCxnSpPr>
            <a:cxnSpLocks/>
          </p:cNvCxnSpPr>
          <p:nvPr/>
        </p:nvCxnSpPr>
        <p:spPr>
          <a:xfrm flipV="1">
            <a:off x="8868697" y="3728884"/>
            <a:ext cx="1458814" cy="228698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BADF37-5C18-C923-86DA-8F9A457413BC}"/>
              </a:ext>
            </a:extLst>
          </p:cNvPr>
          <p:cNvSpPr txBox="1"/>
          <p:nvPr/>
        </p:nvSpPr>
        <p:spPr>
          <a:xfrm>
            <a:off x="7956778" y="6004568"/>
            <a:ext cx="1543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Fault plane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FE42BF-D1D6-4B15-8EB9-04DC9B9854A1}"/>
              </a:ext>
            </a:extLst>
          </p:cNvPr>
          <p:cNvSpPr txBox="1"/>
          <p:nvPr/>
        </p:nvSpPr>
        <p:spPr>
          <a:xfrm>
            <a:off x="4342743" y="1752289"/>
            <a:ext cx="169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Horizon-1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325405-C2EC-41E9-5899-B10BD8904DE1}"/>
              </a:ext>
            </a:extLst>
          </p:cNvPr>
          <p:cNvSpPr txBox="1"/>
          <p:nvPr/>
        </p:nvSpPr>
        <p:spPr>
          <a:xfrm>
            <a:off x="3991920" y="3949799"/>
            <a:ext cx="1292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Horizon-2</a:t>
            </a:r>
          </a:p>
        </p:txBody>
      </p:sp>
    </p:spTree>
    <p:extLst>
      <p:ext uri="{BB962C8B-B14F-4D97-AF65-F5344CB8AC3E}">
        <p14:creationId xmlns:p14="http://schemas.microsoft.com/office/powerpoint/2010/main" val="2521168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5BDEDF-46AC-4BB1-B403-278D50C7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5" y="172273"/>
            <a:ext cx="5942760" cy="6232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9FD6AA-1A7D-028A-AE84-9281B542CF7A}"/>
              </a:ext>
            </a:extLst>
          </p:cNvPr>
          <p:cNvSpPr txBox="1"/>
          <p:nvPr/>
        </p:nvSpPr>
        <p:spPr>
          <a:xfrm>
            <a:off x="70118" y="283195"/>
            <a:ext cx="219602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Horizon-1 (Time-contour)</a:t>
            </a:r>
          </a:p>
        </p:txBody>
      </p:sp>
      <p:pic>
        <p:nvPicPr>
          <p:cNvPr id="2" name="Picture 1" descr="A map of different colors&#10;&#10;Description automatically generated">
            <a:extLst>
              <a:ext uri="{FF2B5EF4-FFF2-40B4-BE49-F238E27FC236}">
                <a16:creationId xmlns:a16="http://schemas.microsoft.com/office/drawing/2014/main" id="{541955A1-BF10-C630-A84D-CCF0B268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23" y="167029"/>
            <a:ext cx="6236678" cy="6219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31F2E8-43D3-96D4-59A8-2E68DF16601B}"/>
              </a:ext>
            </a:extLst>
          </p:cNvPr>
          <p:cNvSpPr txBox="1"/>
          <p:nvPr/>
        </p:nvSpPr>
        <p:spPr>
          <a:xfrm>
            <a:off x="6236302" y="283195"/>
            <a:ext cx="219602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400" b="1">
                <a:latin typeface="Times New Roman"/>
                <a:cs typeface="Times New Roman"/>
              </a:rPr>
              <a:t>Horizon-2 (Time-contour)</a:t>
            </a:r>
          </a:p>
        </p:txBody>
      </p:sp>
    </p:spTree>
    <p:extLst>
      <p:ext uri="{BB962C8B-B14F-4D97-AF65-F5344CB8AC3E}">
        <p14:creationId xmlns:p14="http://schemas.microsoft.com/office/powerpoint/2010/main" val="168344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6BA44-13E7-19CE-B3C5-3E16D2752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299"/>
            <a:ext cx="12192000" cy="64934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3295E1-1BB1-0EEC-5077-26F3F70EF52D}"/>
              </a:ext>
            </a:extLst>
          </p:cNvPr>
          <p:cNvSpPr/>
          <p:nvPr/>
        </p:nvSpPr>
        <p:spPr>
          <a:xfrm>
            <a:off x="380751" y="2849"/>
            <a:ext cx="11426152" cy="5014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MAJOR &amp; MINOR FAULTS</a:t>
            </a:r>
          </a:p>
        </p:txBody>
      </p:sp>
    </p:spTree>
    <p:extLst>
      <p:ext uri="{BB962C8B-B14F-4D97-AF65-F5344CB8AC3E}">
        <p14:creationId xmlns:p14="http://schemas.microsoft.com/office/powerpoint/2010/main" val="2812595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C87EE-9E01-3985-9631-E51457925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548"/>
            <a:ext cx="7580671" cy="5082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1A1C3-84BE-2FD8-47ED-C57A141D8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739" y="1543666"/>
            <a:ext cx="3738951" cy="27347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D4EA6F-B33B-F3B9-8F02-165017B6719C}"/>
              </a:ext>
            </a:extLst>
          </p:cNvPr>
          <p:cNvSpPr/>
          <p:nvPr/>
        </p:nvSpPr>
        <p:spPr>
          <a:xfrm>
            <a:off x="226142" y="245806"/>
            <a:ext cx="11426152" cy="5014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Well-To-Seismic-Tie</a:t>
            </a:r>
          </a:p>
        </p:txBody>
      </p:sp>
    </p:spTree>
    <p:extLst>
      <p:ext uri="{BB962C8B-B14F-4D97-AF65-F5344CB8AC3E}">
        <p14:creationId xmlns:p14="http://schemas.microsoft.com/office/powerpoint/2010/main" val="1561306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49404-1ED7-34D1-909B-549C49D57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275" y="1779639"/>
            <a:ext cx="3502847" cy="2317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57B810-16CB-4DFC-0F9A-986C86C48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86" y="1179871"/>
            <a:ext cx="7610444" cy="4345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99F217-E482-70D8-6CB0-D618DB053A50}"/>
              </a:ext>
            </a:extLst>
          </p:cNvPr>
          <p:cNvSpPr/>
          <p:nvPr/>
        </p:nvSpPr>
        <p:spPr>
          <a:xfrm>
            <a:off x="159882" y="245806"/>
            <a:ext cx="11889977" cy="5014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Well-To-Seismic-Tie</a:t>
            </a:r>
          </a:p>
        </p:txBody>
      </p:sp>
    </p:spTree>
    <p:extLst>
      <p:ext uri="{BB962C8B-B14F-4D97-AF65-F5344CB8AC3E}">
        <p14:creationId xmlns:p14="http://schemas.microsoft.com/office/powerpoint/2010/main" val="239999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467EF98-560B-7D7B-C3B0-0C720460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141" y="1029988"/>
            <a:ext cx="5445717" cy="5571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B5E396-756A-DB37-B8D8-8704348D5070}"/>
              </a:ext>
            </a:extLst>
          </p:cNvPr>
          <p:cNvSpPr/>
          <p:nvPr/>
        </p:nvSpPr>
        <p:spPr>
          <a:xfrm>
            <a:off x="226142" y="245806"/>
            <a:ext cx="11426152" cy="5014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3200" b="1">
                <a:ln w="22225">
                  <a:solidFill>
                    <a:srgbClr val="E9713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TIME-DEPTH MODEL</a:t>
            </a:r>
            <a:endParaRPr lang="en-IN" sz="3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771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RESERVOIR CHARACTERIZATION USING THE 3D SEISMIC DATA AND WIRELINE LOGS</vt:lpstr>
      <vt:lpstr>OBJECTIVE </vt:lpstr>
      <vt:lpstr>Wells and area location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of Sedimentary Model : </vt:lpstr>
      <vt:lpstr>PowerPoint Presentation</vt:lpstr>
      <vt:lpstr>CONTRIBUTION</vt:lpstr>
      <vt:lpstr>THANK 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Seismic Interpretation: (Attribute analysis)</dc:title>
  <dc:creator>Saptashi Chatterjee</dc:creator>
  <cp:revision>2</cp:revision>
  <dcterms:created xsi:type="dcterms:W3CDTF">2024-04-19T19:57:59Z</dcterms:created>
  <dcterms:modified xsi:type="dcterms:W3CDTF">2024-09-03T09:57:13Z</dcterms:modified>
</cp:coreProperties>
</file>